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Alice" panose="020B0604020202020204" charset="0"/>
      <p:regular r:id="rId11"/>
    </p:embeddedFont>
    <p:embeddedFont>
      <p:font typeface="Berkshire Swash" panose="020B0604020202020204" charset="0"/>
      <p:regular r:id="rId12"/>
    </p:embeddedFont>
    <p:embeddedFont>
      <p:font typeface="Calibri" panose="020F0502020204030204" pitchFamily="34" charset="0"/>
      <p:regular r:id="rId13"/>
      <p:bold r:id="rId14"/>
      <p:italic r:id="rId15"/>
      <p:boldItalic r:id="rId16"/>
    </p:embeddedFont>
    <p:embeddedFont>
      <p:font typeface="Kenao Sans Serif" panose="020B0604020202020204" charset="-18"/>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658DF"/>
        </a:solidFill>
        <a:effectLst/>
      </p:bgPr>
    </p:bg>
    <p:spTree>
      <p:nvGrpSpPr>
        <p:cNvPr id="1" name=""/>
        <p:cNvGrpSpPr/>
        <p:nvPr/>
      </p:nvGrpSpPr>
      <p:grpSpPr>
        <a:xfrm>
          <a:off x="0" y="0"/>
          <a:ext cx="0" cy="0"/>
          <a:chOff x="0" y="0"/>
          <a:chExt cx="0" cy="0"/>
        </a:xfrm>
      </p:grpSpPr>
      <p:sp>
        <p:nvSpPr>
          <p:cNvPr id="2" name="Freeform 2"/>
          <p:cNvSpPr/>
          <p:nvPr/>
        </p:nvSpPr>
        <p:spPr>
          <a:xfrm>
            <a:off x="1324396" y="1181581"/>
            <a:ext cx="6839274" cy="5707685"/>
          </a:xfrm>
          <a:custGeom>
            <a:avLst/>
            <a:gdLst/>
            <a:ahLst/>
            <a:cxnLst/>
            <a:rect l="l" t="t" r="r" b="b"/>
            <a:pathLst>
              <a:path w="6839274" h="5707685">
                <a:moveTo>
                  <a:pt x="0" y="0"/>
                </a:moveTo>
                <a:lnTo>
                  <a:pt x="6839274" y="0"/>
                </a:lnTo>
                <a:lnTo>
                  <a:pt x="6839274" y="5707685"/>
                </a:lnTo>
                <a:lnTo>
                  <a:pt x="0" y="5707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7" name="Picture 7"/>
          <p:cNvPicPr>
            <a:picLocks noChangeAspect="1"/>
          </p:cNvPicPr>
          <p:nvPr/>
        </p:nvPicPr>
        <p:blipFill>
          <a:blip r:embed="rId4"/>
          <a:srcRect/>
          <a:stretch>
            <a:fillRect/>
          </a:stretch>
        </p:blipFill>
        <p:spPr>
          <a:xfrm>
            <a:off x="30508" y="0"/>
            <a:ext cx="10180292" cy="10098004"/>
          </a:xfrm>
          <a:prstGeom prst="rect">
            <a:avLst/>
          </a:prstGeom>
        </p:spPr>
      </p:pic>
      <p:sp>
        <p:nvSpPr>
          <p:cNvPr id="8" name="TextBox 8"/>
          <p:cNvSpPr txBox="1"/>
          <p:nvPr/>
        </p:nvSpPr>
        <p:spPr>
          <a:xfrm>
            <a:off x="3167735" y="5989954"/>
            <a:ext cx="3152595" cy="2057400"/>
          </a:xfrm>
          <a:prstGeom prst="rect">
            <a:avLst/>
          </a:prstGeom>
        </p:spPr>
        <p:txBody>
          <a:bodyPr lIns="0" tIns="0" rIns="0" bIns="0" rtlCol="0" anchor="t">
            <a:spAutoFit/>
          </a:bodyPr>
          <a:lstStyle/>
          <a:p>
            <a:pPr algn="ctr">
              <a:lnSpc>
                <a:spcPts val="8129"/>
              </a:lnSpc>
            </a:pPr>
            <a:r>
              <a:rPr lang="en-US" sz="6774" dirty="0">
                <a:solidFill>
                  <a:schemeClr val="bg1"/>
                </a:solidFill>
                <a:latin typeface="Berkshire Swash"/>
              </a:rPr>
              <a:t>María:</a:t>
            </a:r>
          </a:p>
          <a:p>
            <a:pPr algn="ctr">
              <a:lnSpc>
                <a:spcPts val="8129"/>
              </a:lnSpc>
            </a:pPr>
            <a:endParaRPr lang="en-US" sz="6774" dirty="0">
              <a:solidFill>
                <a:srgbClr val="171B64"/>
              </a:solidFill>
              <a:latin typeface="Berkshire Swash"/>
            </a:endParaRPr>
          </a:p>
        </p:txBody>
      </p:sp>
      <p:sp>
        <p:nvSpPr>
          <p:cNvPr id="9" name="TextBox 9"/>
          <p:cNvSpPr txBox="1"/>
          <p:nvPr/>
        </p:nvSpPr>
        <p:spPr>
          <a:xfrm>
            <a:off x="10820400" y="2324100"/>
            <a:ext cx="4622918" cy="942339"/>
          </a:xfrm>
          <a:prstGeom prst="rect">
            <a:avLst/>
          </a:prstGeom>
        </p:spPr>
        <p:txBody>
          <a:bodyPr lIns="0" tIns="0" rIns="0" bIns="0" rtlCol="0" anchor="t">
            <a:spAutoFit/>
          </a:bodyPr>
          <a:lstStyle/>
          <a:p>
            <a:pPr algn="ctr">
              <a:lnSpc>
                <a:spcPts val="7279"/>
              </a:lnSpc>
            </a:pPr>
            <a:r>
              <a:rPr lang="en-US" sz="8000" dirty="0">
                <a:solidFill>
                  <a:schemeClr val="bg1"/>
                </a:solidFill>
                <a:latin typeface="Kenao Sans Serif"/>
              </a:rPr>
              <a:t>Día 5</a:t>
            </a:r>
          </a:p>
        </p:txBody>
      </p:sp>
      <p:sp>
        <p:nvSpPr>
          <p:cNvPr id="10" name="TextBox 10"/>
          <p:cNvSpPr txBox="1"/>
          <p:nvPr/>
        </p:nvSpPr>
        <p:spPr>
          <a:xfrm>
            <a:off x="2769438" y="7148041"/>
            <a:ext cx="4015422" cy="1400175"/>
          </a:xfrm>
          <a:prstGeom prst="rect">
            <a:avLst/>
          </a:prstGeom>
        </p:spPr>
        <p:txBody>
          <a:bodyPr lIns="0" tIns="0" rIns="0" bIns="0" rtlCol="0" anchor="t">
            <a:spAutoFit/>
          </a:bodyPr>
          <a:lstStyle/>
          <a:p>
            <a:pPr algn="ctr">
              <a:lnSpc>
                <a:spcPts val="5520"/>
              </a:lnSpc>
            </a:pPr>
            <a:r>
              <a:rPr lang="en-US" sz="4600" dirty="0">
                <a:solidFill>
                  <a:schemeClr val="bg1"/>
                </a:solidFill>
                <a:latin typeface="Kenao Sans Serif"/>
              </a:rPr>
              <a:t>Misericordia y </a:t>
            </a:r>
          </a:p>
          <a:p>
            <a:pPr algn="ctr">
              <a:lnSpc>
                <a:spcPts val="5520"/>
              </a:lnSpc>
              <a:spcBef>
                <a:spcPct val="0"/>
              </a:spcBef>
            </a:pPr>
            <a:r>
              <a:rPr lang="en-US" sz="4600" dirty="0">
                <a:solidFill>
                  <a:schemeClr val="bg1"/>
                </a:solidFill>
                <a:latin typeface="Kenao Sans Serif"/>
              </a:rPr>
              <a:t>Esperanza</a:t>
            </a:r>
          </a:p>
        </p:txBody>
      </p:sp>
      <p:pic>
        <p:nvPicPr>
          <p:cNvPr id="4" name="Imagen 3">
            <a:extLst>
              <a:ext uri="{FF2B5EF4-FFF2-40B4-BE49-F238E27FC236}">
                <a16:creationId xmlns:a16="http://schemas.microsoft.com/office/drawing/2014/main" id="{AB0820A8-51A8-49B2-BFD1-D1972E7E63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3734" y="5926730"/>
            <a:ext cx="2450666" cy="2450666"/>
          </a:xfrm>
          <a:prstGeom prst="rect">
            <a:avLst/>
          </a:prstGeom>
        </p:spPr>
      </p:pic>
      <p:pic>
        <p:nvPicPr>
          <p:cNvPr id="6" name="Imagen 5">
            <a:extLst>
              <a:ext uri="{FF2B5EF4-FFF2-40B4-BE49-F238E27FC236}">
                <a16:creationId xmlns:a16="http://schemas.microsoft.com/office/drawing/2014/main" id="{5C90BEB6-7635-4B0D-87E9-9FBE0C1E8A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11218" y="5671431"/>
            <a:ext cx="2717484" cy="2717484"/>
          </a:xfrm>
          <a:prstGeom prst="rect">
            <a:avLst/>
          </a:prstGeom>
        </p:spPr>
      </p:pic>
      <p:pic>
        <p:nvPicPr>
          <p:cNvPr id="12" name="Imagen 11">
            <a:extLst>
              <a:ext uri="{FF2B5EF4-FFF2-40B4-BE49-F238E27FC236}">
                <a16:creationId xmlns:a16="http://schemas.microsoft.com/office/drawing/2014/main" id="{3FAFFCF4-49E4-4078-BEAC-61F95A5E0A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92143" y="5758811"/>
            <a:ext cx="2736977" cy="2736977"/>
          </a:xfrm>
          <a:prstGeom prst="rect">
            <a:avLst/>
          </a:prstGeo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658DF"/>
        </a:solidFill>
        <a:effectLst/>
      </p:bgPr>
    </p:bg>
    <p:spTree>
      <p:nvGrpSpPr>
        <p:cNvPr id="1" name=""/>
        <p:cNvGrpSpPr/>
        <p:nvPr/>
      </p:nvGrpSpPr>
      <p:grpSpPr>
        <a:xfrm>
          <a:off x="0" y="0"/>
          <a:ext cx="0" cy="0"/>
          <a:chOff x="0" y="0"/>
          <a:chExt cx="0" cy="0"/>
        </a:xfrm>
      </p:grpSpPr>
      <p:sp>
        <p:nvSpPr>
          <p:cNvPr id="2" name="Freeform 2"/>
          <p:cNvSpPr/>
          <p:nvPr/>
        </p:nvSpPr>
        <p:spPr>
          <a:xfrm>
            <a:off x="3885792" y="1555590"/>
            <a:ext cx="2215010" cy="5926448"/>
          </a:xfrm>
          <a:custGeom>
            <a:avLst/>
            <a:gdLst/>
            <a:ahLst/>
            <a:cxnLst/>
            <a:rect l="l" t="t" r="r" b="b"/>
            <a:pathLst>
              <a:path w="2215010" h="5926448">
                <a:moveTo>
                  <a:pt x="0" y="0"/>
                </a:moveTo>
                <a:lnTo>
                  <a:pt x="2215010" y="0"/>
                </a:lnTo>
                <a:lnTo>
                  <a:pt x="2215010" y="5926448"/>
                </a:lnTo>
                <a:lnTo>
                  <a:pt x="0" y="5926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 name="Picture 3"/>
          <p:cNvPicPr>
            <a:picLocks noChangeAspect="1"/>
          </p:cNvPicPr>
          <p:nvPr/>
        </p:nvPicPr>
        <p:blipFill>
          <a:blip r:embed="rId4"/>
          <a:srcRect/>
          <a:stretch>
            <a:fillRect/>
          </a:stretch>
        </p:blipFill>
        <p:spPr>
          <a:xfrm>
            <a:off x="959667" y="367812"/>
            <a:ext cx="8438388" cy="8610600"/>
          </a:xfrm>
          <a:prstGeom prst="rect">
            <a:avLst/>
          </a:prstGeom>
        </p:spPr>
      </p:pic>
      <p:sp>
        <p:nvSpPr>
          <p:cNvPr id="4" name="TextBox 4"/>
          <p:cNvSpPr txBox="1"/>
          <p:nvPr/>
        </p:nvSpPr>
        <p:spPr>
          <a:xfrm>
            <a:off x="10890398" y="367812"/>
            <a:ext cx="6368902" cy="771525"/>
          </a:xfrm>
          <a:prstGeom prst="rect">
            <a:avLst/>
          </a:prstGeom>
        </p:spPr>
        <p:txBody>
          <a:bodyPr lIns="0" tIns="0" rIns="0" bIns="0" rtlCol="0" anchor="t">
            <a:spAutoFit/>
          </a:bodyPr>
          <a:lstStyle/>
          <a:p>
            <a:pPr>
              <a:lnSpc>
                <a:spcPts val="6000"/>
              </a:lnSpc>
            </a:pPr>
            <a:r>
              <a:rPr lang="en-US" sz="5000">
                <a:solidFill>
                  <a:srgbClr val="FFFFFF"/>
                </a:solidFill>
                <a:latin typeface="Berkshire Swash"/>
              </a:rPr>
              <a:t>Canto de entrada</a:t>
            </a:r>
          </a:p>
        </p:txBody>
      </p:sp>
      <p:sp>
        <p:nvSpPr>
          <p:cNvPr id="5" name="TextBox 5"/>
          <p:cNvSpPr txBox="1"/>
          <p:nvPr/>
        </p:nvSpPr>
        <p:spPr>
          <a:xfrm>
            <a:off x="10058842" y="1426552"/>
            <a:ext cx="6958446" cy="8162925"/>
          </a:xfrm>
          <a:prstGeom prst="rect">
            <a:avLst/>
          </a:prstGeom>
        </p:spPr>
        <p:txBody>
          <a:bodyPr lIns="0" tIns="0" rIns="0" bIns="0" rtlCol="0" anchor="t">
            <a:spAutoFit/>
          </a:bodyPr>
          <a:lstStyle/>
          <a:p>
            <a:pPr algn="ctr">
              <a:lnSpc>
                <a:spcPts val="3015"/>
              </a:lnSpc>
            </a:pPr>
            <a:r>
              <a:rPr lang="en-US" sz="2512">
                <a:solidFill>
                  <a:srgbClr val="FFFFFF"/>
                </a:solidFill>
                <a:latin typeface="Kenao Sans Serif"/>
              </a:rPr>
              <a:t>Santa María de la esperanza</a:t>
            </a:r>
          </a:p>
          <a:p>
            <a:pPr algn="ctr">
              <a:lnSpc>
                <a:spcPts val="2622"/>
              </a:lnSpc>
            </a:pPr>
            <a:r>
              <a:rPr lang="en-US" sz="2185">
                <a:solidFill>
                  <a:srgbClr val="FFFFFF"/>
                </a:solidFill>
                <a:latin typeface="Kenao Sans Serif"/>
              </a:rPr>
              <a:t>SANTA MARÍA DE LA ESPERANZA</a:t>
            </a:r>
          </a:p>
          <a:p>
            <a:pPr algn="ctr">
              <a:lnSpc>
                <a:spcPts val="2622"/>
              </a:lnSpc>
            </a:pPr>
            <a:r>
              <a:rPr lang="en-US" sz="2185">
                <a:solidFill>
                  <a:srgbClr val="FFFFFF"/>
                </a:solidFill>
                <a:latin typeface="Kenao Sans Serif"/>
              </a:rPr>
              <a:t> MANTÉN EL RITMO DE NUESTRA ESPERA,</a:t>
            </a:r>
          </a:p>
          <a:p>
            <a:pPr algn="ctr">
              <a:lnSpc>
                <a:spcPts val="2622"/>
              </a:lnSpc>
            </a:pPr>
            <a:r>
              <a:rPr lang="en-US" sz="2185">
                <a:solidFill>
                  <a:srgbClr val="FFFFFF"/>
                </a:solidFill>
                <a:latin typeface="Kenao Sans Serif"/>
              </a:rPr>
              <a:t> MANTÉN EL RITMO DE NUESTRA ESPERA.</a:t>
            </a:r>
          </a:p>
          <a:p>
            <a:pPr algn="ctr">
              <a:lnSpc>
                <a:spcPts val="2622"/>
              </a:lnSpc>
            </a:pPr>
            <a:endParaRPr lang="en-US" sz="2185">
              <a:solidFill>
                <a:srgbClr val="FFFFFF"/>
              </a:solidFill>
              <a:latin typeface="Kenao Sans Serif"/>
            </a:endParaRPr>
          </a:p>
          <a:p>
            <a:pPr algn="ctr">
              <a:lnSpc>
                <a:spcPts val="2622"/>
              </a:lnSpc>
            </a:pPr>
            <a:r>
              <a:rPr lang="en-US" sz="2185">
                <a:solidFill>
                  <a:srgbClr val="FFFFFF"/>
                </a:solidFill>
                <a:latin typeface="Kenao Sans Serif"/>
              </a:rPr>
              <a:t> 1. Nos diste al esperado de los tiempos</a:t>
            </a:r>
          </a:p>
          <a:p>
            <a:pPr algn="ctr">
              <a:lnSpc>
                <a:spcPts val="2622"/>
              </a:lnSpc>
            </a:pPr>
            <a:r>
              <a:rPr lang="en-US" sz="2185">
                <a:solidFill>
                  <a:srgbClr val="FFFFFF"/>
                </a:solidFill>
                <a:latin typeface="Kenao Sans Serif"/>
              </a:rPr>
              <a:t> mil veces prometido en los profetas</a:t>
            </a:r>
          </a:p>
          <a:p>
            <a:pPr algn="ctr">
              <a:lnSpc>
                <a:spcPts val="2622"/>
              </a:lnSpc>
            </a:pPr>
            <a:r>
              <a:rPr lang="en-US" sz="2185">
                <a:solidFill>
                  <a:srgbClr val="FFFFFF"/>
                </a:solidFill>
                <a:latin typeface="Kenao Sans Serif"/>
              </a:rPr>
              <a:t> y nosotros de nuevo deseamos</a:t>
            </a:r>
          </a:p>
          <a:p>
            <a:pPr algn="ctr">
              <a:lnSpc>
                <a:spcPts val="2622"/>
              </a:lnSpc>
            </a:pPr>
            <a:r>
              <a:rPr lang="en-US" sz="2185">
                <a:solidFill>
                  <a:srgbClr val="FFFFFF"/>
                </a:solidFill>
                <a:latin typeface="Kenao Sans Serif"/>
              </a:rPr>
              <a:t> que vuelva a repetirnos sus promesas.</a:t>
            </a:r>
          </a:p>
          <a:p>
            <a:pPr algn="ctr">
              <a:lnSpc>
                <a:spcPts val="2622"/>
              </a:lnSpc>
            </a:pPr>
            <a:endParaRPr lang="en-US" sz="2185">
              <a:solidFill>
                <a:srgbClr val="FFFFFF"/>
              </a:solidFill>
              <a:latin typeface="Kenao Sans Serif"/>
            </a:endParaRPr>
          </a:p>
          <a:p>
            <a:pPr algn="ctr">
              <a:lnSpc>
                <a:spcPts val="2622"/>
              </a:lnSpc>
            </a:pPr>
            <a:r>
              <a:rPr lang="en-US" sz="2185">
                <a:solidFill>
                  <a:srgbClr val="FFFFFF"/>
                </a:solidFill>
                <a:latin typeface="Kenao Sans Serif"/>
              </a:rPr>
              <a:t> 2. Brillaste como aurora del gran día,</a:t>
            </a:r>
          </a:p>
          <a:p>
            <a:pPr algn="ctr">
              <a:lnSpc>
                <a:spcPts val="2622"/>
              </a:lnSpc>
            </a:pPr>
            <a:r>
              <a:rPr lang="en-US" sz="2185">
                <a:solidFill>
                  <a:srgbClr val="FFFFFF"/>
                </a:solidFill>
                <a:latin typeface="Kenao Sans Serif"/>
              </a:rPr>
              <a:t> plantaba Dios su tienda en nuestro suelo,</a:t>
            </a:r>
          </a:p>
          <a:p>
            <a:pPr algn="ctr">
              <a:lnSpc>
                <a:spcPts val="2622"/>
              </a:lnSpc>
            </a:pPr>
            <a:r>
              <a:rPr lang="en-US" sz="2185">
                <a:solidFill>
                  <a:srgbClr val="FFFFFF"/>
                </a:solidFill>
                <a:latin typeface="Kenao Sans Serif"/>
              </a:rPr>
              <a:t> y nosotros soñamos con su vuelta,</a:t>
            </a:r>
          </a:p>
          <a:p>
            <a:pPr algn="ctr">
              <a:lnSpc>
                <a:spcPts val="2622"/>
              </a:lnSpc>
            </a:pPr>
            <a:r>
              <a:rPr lang="en-US" sz="2185">
                <a:solidFill>
                  <a:srgbClr val="FFFFFF"/>
                </a:solidFill>
                <a:latin typeface="Kenao Sans Serif"/>
              </a:rPr>
              <a:t> queremos la llegada de su Reino.</a:t>
            </a:r>
          </a:p>
          <a:p>
            <a:pPr algn="ctr">
              <a:lnSpc>
                <a:spcPts val="2622"/>
              </a:lnSpc>
            </a:pPr>
            <a:endParaRPr lang="en-US" sz="2185">
              <a:solidFill>
                <a:srgbClr val="FFFFFF"/>
              </a:solidFill>
              <a:latin typeface="Kenao Sans Serif"/>
            </a:endParaRPr>
          </a:p>
          <a:p>
            <a:pPr algn="ctr">
              <a:lnSpc>
                <a:spcPts val="2622"/>
              </a:lnSpc>
            </a:pPr>
            <a:r>
              <a:rPr lang="en-US" sz="2185">
                <a:solidFill>
                  <a:srgbClr val="FFFFFF"/>
                </a:solidFill>
                <a:latin typeface="Kenao Sans Serif"/>
              </a:rPr>
              <a:t> 3. Viviste con la cruz de la esperanza</a:t>
            </a:r>
          </a:p>
          <a:p>
            <a:pPr algn="ctr">
              <a:lnSpc>
                <a:spcPts val="2622"/>
              </a:lnSpc>
            </a:pPr>
            <a:r>
              <a:rPr lang="en-US" sz="2185">
                <a:solidFill>
                  <a:srgbClr val="FFFFFF"/>
                </a:solidFill>
                <a:latin typeface="Kenao Sans Serif"/>
              </a:rPr>
              <a:t> tensando en el amor la larga espera</a:t>
            </a:r>
          </a:p>
          <a:p>
            <a:pPr algn="ctr">
              <a:lnSpc>
                <a:spcPts val="2622"/>
              </a:lnSpc>
            </a:pPr>
            <a:r>
              <a:rPr lang="en-US" sz="2185">
                <a:solidFill>
                  <a:srgbClr val="FFFFFF"/>
                </a:solidFill>
                <a:latin typeface="Kenao Sans Serif"/>
              </a:rPr>
              <a:t> y nosotros buscamos con los hombres</a:t>
            </a:r>
          </a:p>
          <a:p>
            <a:pPr algn="ctr">
              <a:lnSpc>
                <a:spcPts val="2622"/>
              </a:lnSpc>
            </a:pPr>
            <a:r>
              <a:rPr lang="en-US" sz="2185">
                <a:solidFill>
                  <a:srgbClr val="FFFFFF"/>
                </a:solidFill>
                <a:latin typeface="Kenao Sans Serif"/>
              </a:rPr>
              <a:t> el nuevo amanecer de nuestra tierra.</a:t>
            </a:r>
          </a:p>
          <a:p>
            <a:pPr algn="ctr">
              <a:lnSpc>
                <a:spcPts val="2622"/>
              </a:lnSpc>
            </a:pPr>
            <a:endParaRPr lang="en-US" sz="2185">
              <a:solidFill>
                <a:srgbClr val="FFFFFF"/>
              </a:solidFill>
              <a:latin typeface="Kenao Sans Serif"/>
            </a:endParaRPr>
          </a:p>
          <a:p>
            <a:pPr algn="ctr">
              <a:lnSpc>
                <a:spcPts val="2622"/>
              </a:lnSpc>
            </a:pPr>
            <a:r>
              <a:rPr lang="en-US" sz="2185">
                <a:solidFill>
                  <a:srgbClr val="FFFFFF"/>
                </a:solidFill>
                <a:latin typeface="Kenao Sans Serif"/>
              </a:rPr>
              <a:t> 4. Esperaste cuando todos vacilaban</a:t>
            </a:r>
          </a:p>
          <a:p>
            <a:pPr algn="ctr">
              <a:lnSpc>
                <a:spcPts val="2622"/>
              </a:lnSpc>
            </a:pPr>
            <a:r>
              <a:rPr lang="en-US" sz="2185">
                <a:solidFill>
                  <a:srgbClr val="FFFFFF"/>
                </a:solidFill>
                <a:latin typeface="Kenao Sans Serif"/>
              </a:rPr>
              <a:t> el triunfo de Jesús sobre la muerte</a:t>
            </a:r>
          </a:p>
          <a:p>
            <a:pPr algn="ctr">
              <a:lnSpc>
                <a:spcPts val="2622"/>
              </a:lnSpc>
            </a:pPr>
            <a:r>
              <a:rPr lang="en-US" sz="2185">
                <a:solidFill>
                  <a:srgbClr val="FFFFFF"/>
                </a:solidFill>
                <a:latin typeface="Kenao Sans Serif"/>
              </a:rPr>
              <a:t> y nosotros esperamos que su vida</a:t>
            </a:r>
          </a:p>
          <a:p>
            <a:pPr algn="ctr">
              <a:lnSpc>
                <a:spcPts val="2622"/>
              </a:lnSpc>
            </a:pPr>
            <a:r>
              <a:rPr lang="en-US" sz="2185">
                <a:solidFill>
                  <a:srgbClr val="FFFFFF"/>
                </a:solidFill>
                <a:latin typeface="Kenao Sans Serif"/>
              </a:rPr>
              <a:t> anime nuestro mundo para siempre.</a:t>
            </a:r>
          </a:p>
          <a:p>
            <a:pPr algn="ctr">
              <a:lnSpc>
                <a:spcPts val="2622"/>
              </a:lnSpc>
              <a:spcBef>
                <a:spcPct val="0"/>
              </a:spcBef>
            </a:pPr>
            <a:endParaRPr lang="en-US" sz="2185">
              <a:solidFill>
                <a:srgbClr val="FFFFFF"/>
              </a:solidFill>
              <a:latin typeface="Kenao Sans Serif"/>
            </a:endParaRPr>
          </a:p>
        </p:txBody>
      </p:sp>
      <p:pic>
        <p:nvPicPr>
          <p:cNvPr id="7" name="Imagen 6">
            <a:extLst>
              <a:ext uri="{FF2B5EF4-FFF2-40B4-BE49-F238E27FC236}">
                <a16:creationId xmlns:a16="http://schemas.microsoft.com/office/drawing/2014/main" id="{1C9BCE71-2DC1-4D8D-8A20-38A2A7D64651}"/>
              </a:ext>
            </a:extLst>
          </p:cNvPr>
          <p:cNvPicPr>
            <a:picLocks noChangeAspect="1"/>
          </p:cNvPicPr>
          <p:nvPr/>
        </p:nvPicPr>
        <p:blipFill>
          <a:blip r:embed="rId5"/>
          <a:stretch>
            <a:fillRect/>
          </a:stretch>
        </p:blipFill>
        <p:spPr>
          <a:xfrm>
            <a:off x="9163814" y="7812300"/>
            <a:ext cx="1790055" cy="1777177"/>
          </a:xfrm>
          <a:prstGeom prst="rect">
            <a:avLst/>
          </a:prstGeom>
        </p:spPr>
      </p:pic>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658DF"/>
        </a:solidFill>
        <a:effectLst/>
      </p:bgPr>
    </p:bg>
    <p:spTree>
      <p:nvGrpSpPr>
        <p:cNvPr id="1" name=""/>
        <p:cNvGrpSpPr/>
        <p:nvPr/>
      </p:nvGrpSpPr>
      <p:grpSpPr>
        <a:xfrm>
          <a:off x="0" y="0"/>
          <a:ext cx="0" cy="0"/>
          <a:chOff x="0" y="0"/>
          <a:chExt cx="0" cy="0"/>
        </a:xfrm>
      </p:grpSpPr>
      <p:sp>
        <p:nvSpPr>
          <p:cNvPr id="2" name="Freeform 2"/>
          <p:cNvSpPr/>
          <p:nvPr/>
        </p:nvSpPr>
        <p:spPr>
          <a:xfrm rot="-5400000">
            <a:off x="-1018486" y="419625"/>
            <a:ext cx="12095814" cy="10058842"/>
          </a:xfrm>
          <a:custGeom>
            <a:avLst/>
            <a:gdLst/>
            <a:ahLst/>
            <a:cxnLst/>
            <a:rect l="l" t="t" r="r" b="b"/>
            <a:pathLst>
              <a:path w="12095814" h="10058842">
                <a:moveTo>
                  <a:pt x="0" y="0"/>
                </a:moveTo>
                <a:lnTo>
                  <a:pt x="12095814" y="0"/>
                </a:lnTo>
                <a:lnTo>
                  <a:pt x="12095814" y="10058842"/>
                </a:lnTo>
                <a:lnTo>
                  <a:pt x="0" y="10058842"/>
                </a:lnTo>
                <a:lnTo>
                  <a:pt x="0" y="0"/>
                </a:lnTo>
                <a:close/>
              </a:path>
            </a:pathLst>
          </a:custGeom>
          <a:blipFill>
            <a:blip r:embed="rId2">
              <a:extLst>
                <a:ext uri="{96DAC541-7B7A-43D3-8B79-37D633B846F1}">
                  <asvg:svgBlip xmlns:asvg="http://schemas.microsoft.com/office/drawing/2016/SVG/main" r:embed="rId3"/>
                </a:ext>
              </a:extLst>
            </a:blip>
            <a:stretch>
              <a:fillRect t="-18188" r="-511" b="-18593"/>
            </a:stretch>
          </a:blipFill>
        </p:spPr>
      </p:sp>
      <p:sp>
        <p:nvSpPr>
          <p:cNvPr id="4" name="TextBox 4"/>
          <p:cNvSpPr txBox="1"/>
          <p:nvPr/>
        </p:nvSpPr>
        <p:spPr>
          <a:xfrm>
            <a:off x="11258531" y="859029"/>
            <a:ext cx="6368902" cy="800100"/>
          </a:xfrm>
          <a:prstGeom prst="rect">
            <a:avLst/>
          </a:prstGeom>
        </p:spPr>
        <p:txBody>
          <a:bodyPr lIns="0" tIns="0" rIns="0" bIns="0" rtlCol="0" anchor="t">
            <a:spAutoFit/>
          </a:bodyPr>
          <a:lstStyle/>
          <a:p>
            <a:pPr>
              <a:lnSpc>
                <a:spcPts val="6239"/>
              </a:lnSpc>
            </a:pPr>
            <a:r>
              <a:rPr lang="en-US" sz="5199">
                <a:solidFill>
                  <a:srgbClr val="FFFFFF"/>
                </a:solidFill>
                <a:latin typeface="Berkshire Swash"/>
              </a:rPr>
              <a:t>Oracion de entrada</a:t>
            </a:r>
          </a:p>
        </p:txBody>
      </p:sp>
      <p:sp>
        <p:nvSpPr>
          <p:cNvPr id="5" name="TextBox 5"/>
          <p:cNvSpPr txBox="1"/>
          <p:nvPr/>
        </p:nvSpPr>
        <p:spPr>
          <a:xfrm>
            <a:off x="10800336" y="1649604"/>
            <a:ext cx="6827097" cy="7791450"/>
          </a:xfrm>
          <a:prstGeom prst="rect">
            <a:avLst/>
          </a:prstGeom>
        </p:spPr>
        <p:txBody>
          <a:bodyPr lIns="0" tIns="0" rIns="0" bIns="0" rtlCol="0" anchor="t">
            <a:spAutoFit/>
          </a:bodyPr>
          <a:lstStyle/>
          <a:p>
            <a:pPr algn="ctr">
              <a:lnSpc>
                <a:spcPts val="3246"/>
              </a:lnSpc>
              <a:spcBef>
                <a:spcPct val="0"/>
              </a:spcBef>
            </a:pPr>
            <a:endParaRPr/>
          </a:p>
          <a:p>
            <a:pPr algn="ctr">
              <a:lnSpc>
                <a:spcPts val="3246"/>
              </a:lnSpc>
              <a:spcBef>
                <a:spcPct val="0"/>
              </a:spcBef>
            </a:pPr>
            <a:r>
              <a:rPr lang="en-US" sz="2705">
                <a:solidFill>
                  <a:srgbClr val="FFFFFF"/>
                </a:solidFill>
                <a:latin typeface="Kenao Sans Serif"/>
              </a:rPr>
              <a:t>Dios te salve, Reina y Madre de</a:t>
            </a:r>
          </a:p>
          <a:p>
            <a:pPr algn="ctr">
              <a:lnSpc>
                <a:spcPts val="3246"/>
              </a:lnSpc>
              <a:spcBef>
                <a:spcPct val="0"/>
              </a:spcBef>
            </a:pPr>
            <a:r>
              <a:rPr lang="en-US" sz="2705">
                <a:solidFill>
                  <a:srgbClr val="FFFFFF"/>
                </a:solidFill>
                <a:latin typeface="Kenao Sans Serif"/>
              </a:rPr>
              <a:t>misericordia, vida, dulzura</a:t>
            </a:r>
          </a:p>
          <a:p>
            <a:pPr algn="ctr">
              <a:lnSpc>
                <a:spcPts val="3246"/>
              </a:lnSpc>
              <a:spcBef>
                <a:spcPct val="0"/>
              </a:spcBef>
            </a:pPr>
            <a:r>
              <a:rPr lang="en-US" sz="2705">
                <a:solidFill>
                  <a:srgbClr val="FFFFFF"/>
                </a:solidFill>
                <a:latin typeface="Kenao Sans Serif"/>
              </a:rPr>
              <a:t>y esperanza nuestra: Dios te salve.</a:t>
            </a:r>
          </a:p>
          <a:p>
            <a:pPr algn="ctr">
              <a:lnSpc>
                <a:spcPts val="3246"/>
              </a:lnSpc>
              <a:spcBef>
                <a:spcPct val="0"/>
              </a:spcBef>
            </a:pPr>
            <a:r>
              <a:rPr lang="en-US" sz="2705">
                <a:solidFill>
                  <a:srgbClr val="FFFFFF"/>
                </a:solidFill>
                <a:latin typeface="Kenao Sans Serif"/>
              </a:rPr>
              <a:t>A ti llamamos los desterrados hijos de</a:t>
            </a:r>
          </a:p>
          <a:p>
            <a:pPr algn="ctr">
              <a:lnSpc>
                <a:spcPts val="3246"/>
              </a:lnSpc>
              <a:spcBef>
                <a:spcPct val="0"/>
              </a:spcBef>
            </a:pPr>
            <a:r>
              <a:rPr lang="en-US" sz="2705">
                <a:solidFill>
                  <a:srgbClr val="FFFFFF"/>
                </a:solidFill>
                <a:latin typeface="Kenao Sans Serif"/>
              </a:rPr>
              <a:t>Eva; a ti suspiramos, gimiendo</a:t>
            </a:r>
          </a:p>
          <a:p>
            <a:pPr algn="ctr">
              <a:lnSpc>
                <a:spcPts val="3246"/>
              </a:lnSpc>
              <a:spcBef>
                <a:spcPct val="0"/>
              </a:spcBef>
            </a:pPr>
            <a:r>
              <a:rPr lang="en-US" sz="2705">
                <a:solidFill>
                  <a:srgbClr val="FFFFFF"/>
                </a:solidFill>
                <a:latin typeface="Kenao Sans Serif"/>
              </a:rPr>
              <a:t>y llorando en este</a:t>
            </a:r>
          </a:p>
          <a:p>
            <a:pPr algn="ctr">
              <a:lnSpc>
                <a:spcPts val="3246"/>
              </a:lnSpc>
              <a:spcBef>
                <a:spcPct val="0"/>
              </a:spcBef>
            </a:pPr>
            <a:r>
              <a:rPr lang="en-US" sz="2705">
                <a:solidFill>
                  <a:srgbClr val="FFFFFF"/>
                </a:solidFill>
                <a:latin typeface="Kenao Sans Serif"/>
              </a:rPr>
              <a:t>valle de lágrimas. Ea, pues, Señora</a:t>
            </a:r>
          </a:p>
          <a:p>
            <a:pPr algn="ctr">
              <a:lnSpc>
                <a:spcPts val="3246"/>
              </a:lnSpc>
              <a:spcBef>
                <a:spcPct val="0"/>
              </a:spcBef>
            </a:pPr>
            <a:r>
              <a:rPr lang="en-US" sz="2705">
                <a:solidFill>
                  <a:srgbClr val="FFFFFF"/>
                </a:solidFill>
                <a:latin typeface="Kenao Sans Serif"/>
              </a:rPr>
              <a:t>abogada nuestra, vuelve a nosotros</a:t>
            </a:r>
          </a:p>
          <a:p>
            <a:pPr algn="ctr">
              <a:lnSpc>
                <a:spcPts val="3293"/>
              </a:lnSpc>
              <a:spcBef>
                <a:spcPct val="0"/>
              </a:spcBef>
            </a:pPr>
            <a:r>
              <a:rPr lang="en-US" sz="2744">
                <a:solidFill>
                  <a:srgbClr val="FFFFFF"/>
                </a:solidFill>
                <a:latin typeface="Kenao Sans Serif"/>
              </a:rPr>
              <a:t>esos tus ojos misericordiosos y,</a:t>
            </a:r>
          </a:p>
          <a:p>
            <a:pPr algn="ctr">
              <a:lnSpc>
                <a:spcPts val="3246"/>
              </a:lnSpc>
              <a:spcBef>
                <a:spcPct val="0"/>
              </a:spcBef>
            </a:pPr>
            <a:r>
              <a:rPr lang="en-US" sz="2705">
                <a:solidFill>
                  <a:srgbClr val="FFFFFF"/>
                </a:solidFill>
                <a:latin typeface="Kenao Sans Serif"/>
              </a:rPr>
              <a:t>después de este destierro, muéstranos a Jesús, fruto bendito de tu vientre.</a:t>
            </a:r>
          </a:p>
          <a:p>
            <a:pPr algn="ctr">
              <a:lnSpc>
                <a:spcPts val="3246"/>
              </a:lnSpc>
              <a:spcBef>
                <a:spcPct val="0"/>
              </a:spcBef>
            </a:pPr>
            <a:r>
              <a:rPr lang="en-US" sz="2705">
                <a:solidFill>
                  <a:srgbClr val="FFFFFF"/>
                </a:solidFill>
                <a:latin typeface="Kenao Sans Serif"/>
              </a:rPr>
              <a:t>¡Oh clemente! ¡oh piadosa!</a:t>
            </a:r>
          </a:p>
          <a:p>
            <a:pPr algn="ctr">
              <a:lnSpc>
                <a:spcPts val="3246"/>
              </a:lnSpc>
              <a:spcBef>
                <a:spcPct val="0"/>
              </a:spcBef>
            </a:pPr>
            <a:r>
              <a:rPr lang="en-US" sz="2705">
                <a:solidFill>
                  <a:srgbClr val="FFFFFF"/>
                </a:solidFill>
                <a:latin typeface="Kenao Sans Serif"/>
              </a:rPr>
              <a:t>¡oh dulce Virgen María!</a:t>
            </a:r>
          </a:p>
          <a:p>
            <a:pPr algn="ctr">
              <a:lnSpc>
                <a:spcPts val="3246"/>
              </a:lnSpc>
              <a:spcBef>
                <a:spcPct val="0"/>
              </a:spcBef>
            </a:pPr>
            <a:r>
              <a:rPr lang="en-US" sz="2705">
                <a:solidFill>
                  <a:srgbClr val="FFFFFF"/>
                </a:solidFill>
                <a:latin typeface="Kenao Sans Serif"/>
              </a:rPr>
              <a:t>V. Ruega por nosotros santa</a:t>
            </a:r>
          </a:p>
          <a:p>
            <a:pPr algn="ctr">
              <a:lnSpc>
                <a:spcPts val="3246"/>
              </a:lnSpc>
              <a:spcBef>
                <a:spcPct val="0"/>
              </a:spcBef>
            </a:pPr>
            <a:r>
              <a:rPr lang="en-US" sz="2705">
                <a:solidFill>
                  <a:srgbClr val="FFFFFF"/>
                </a:solidFill>
                <a:latin typeface="Kenao Sans Serif"/>
              </a:rPr>
              <a:t>Madre de Dios</a:t>
            </a:r>
          </a:p>
          <a:p>
            <a:pPr algn="ctr">
              <a:lnSpc>
                <a:spcPts val="3246"/>
              </a:lnSpc>
              <a:spcBef>
                <a:spcPct val="0"/>
              </a:spcBef>
            </a:pPr>
            <a:r>
              <a:rPr lang="en-US" sz="2705">
                <a:solidFill>
                  <a:srgbClr val="FFFFFF"/>
                </a:solidFill>
                <a:latin typeface="Kenao Sans Serif"/>
              </a:rPr>
              <a:t>R. Para que seamos dignos de alcanzar las promesas de nuestro Señor</a:t>
            </a:r>
          </a:p>
          <a:p>
            <a:pPr algn="ctr">
              <a:lnSpc>
                <a:spcPts val="3246"/>
              </a:lnSpc>
              <a:spcBef>
                <a:spcPct val="0"/>
              </a:spcBef>
            </a:pPr>
            <a:r>
              <a:rPr lang="en-US" sz="2705">
                <a:solidFill>
                  <a:srgbClr val="FFFFFF"/>
                </a:solidFill>
                <a:latin typeface="Kenao Sans Serif"/>
              </a:rPr>
              <a:t>Jesucristo. Amén</a:t>
            </a:r>
          </a:p>
        </p:txBody>
      </p:sp>
    </p:spTree>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658DF"/>
        </a:solidFill>
        <a:effectLst/>
      </p:bgPr>
    </p:bg>
    <p:spTree>
      <p:nvGrpSpPr>
        <p:cNvPr id="1" name=""/>
        <p:cNvGrpSpPr/>
        <p:nvPr/>
      </p:nvGrpSpPr>
      <p:grpSpPr>
        <a:xfrm>
          <a:off x="0" y="0"/>
          <a:ext cx="0" cy="0"/>
          <a:chOff x="0" y="0"/>
          <a:chExt cx="0" cy="0"/>
        </a:xfrm>
      </p:grpSpPr>
      <p:sp>
        <p:nvSpPr>
          <p:cNvPr id="2" name="Freeform 2"/>
          <p:cNvSpPr/>
          <p:nvPr/>
        </p:nvSpPr>
        <p:spPr>
          <a:xfrm rot="-5400000">
            <a:off x="5851252" y="1335867"/>
            <a:ext cx="12931582" cy="7615265"/>
          </a:xfrm>
          <a:custGeom>
            <a:avLst/>
            <a:gdLst/>
            <a:ahLst/>
            <a:cxnLst/>
            <a:rect l="l" t="t" r="r" b="b"/>
            <a:pathLst>
              <a:path w="12931582" h="7615265">
                <a:moveTo>
                  <a:pt x="0" y="0"/>
                </a:moveTo>
                <a:lnTo>
                  <a:pt x="12931582" y="0"/>
                </a:lnTo>
                <a:lnTo>
                  <a:pt x="12931582" y="7615266"/>
                </a:lnTo>
                <a:lnTo>
                  <a:pt x="0" y="7615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488617" y="673286"/>
            <a:ext cx="5656853" cy="8940428"/>
          </a:xfrm>
          <a:custGeom>
            <a:avLst/>
            <a:gdLst/>
            <a:ahLst/>
            <a:cxnLst/>
            <a:rect l="l" t="t" r="r" b="b"/>
            <a:pathLst>
              <a:path w="5656853" h="8940428">
                <a:moveTo>
                  <a:pt x="0" y="0"/>
                </a:moveTo>
                <a:lnTo>
                  <a:pt x="5656852" y="0"/>
                </a:lnTo>
                <a:lnTo>
                  <a:pt x="5656852" y="8940428"/>
                </a:lnTo>
                <a:lnTo>
                  <a:pt x="0" y="8940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345993" y="0"/>
            <a:ext cx="3191316" cy="5712052"/>
          </a:xfrm>
          <a:custGeom>
            <a:avLst/>
            <a:gdLst/>
            <a:ahLst/>
            <a:cxnLst/>
            <a:rect l="l" t="t" r="r" b="b"/>
            <a:pathLst>
              <a:path w="3191316" h="5712052">
                <a:moveTo>
                  <a:pt x="0" y="0"/>
                </a:moveTo>
                <a:lnTo>
                  <a:pt x="3191316" y="0"/>
                </a:lnTo>
                <a:lnTo>
                  <a:pt x="3191316" y="5712052"/>
                </a:lnTo>
                <a:lnTo>
                  <a:pt x="0" y="5712052"/>
                </a:lnTo>
                <a:lnTo>
                  <a:pt x="0" y="0"/>
                </a:lnTo>
                <a:close/>
              </a:path>
            </a:pathLst>
          </a:custGeom>
          <a:blipFill>
            <a:blip r:embed="rId6">
              <a:extLst>
                <a:ext uri="{96DAC541-7B7A-43D3-8B79-37D633B846F1}">
                  <asvg:svgBlip xmlns:asvg="http://schemas.microsoft.com/office/drawing/2016/SVG/main" r:embed="rId7"/>
                </a:ext>
              </a:extLst>
            </a:blip>
            <a:stretch>
              <a:fillRect r="-93404"/>
            </a:stretch>
          </a:blipFill>
        </p:spPr>
      </p:sp>
      <p:sp>
        <p:nvSpPr>
          <p:cNvPr id="5" name="Freeform 5"/>
          <p:cNvSpPr/>
          <p:nvPr/>
        </p:nvSpPr>
        <p:spPr>
          <a:xfrm rot="-10800000">
            <a:off x="15345993" y="4574948"/>
            <a:ext cx="3191316" cy="5712052"/>
          </a:xfrm>
          <a:custGeom>
            <a:avLst/>
            <a:gdLst/>
            <a:ahLst/>
            <a:cxnLst/>
            <a:rect l="l" t="t" r="r" b="b"/>
            <a:pathLst>
              <a:path w="3191316" h="5712052">
                <a:moveTo>
                  <a:pt x="0" y="0"/>
                </a:moveTo>
                <a:lnTo>
                  <a:pt x="3191316" y="0"/>
                </a:lnTo>
                <a:lnTo>
                  <a:pt x="3191316" y="5712052"/>
                </a:lnTo>
                <a:lnTo>
                  <a:pt x="0" y="5712052"/>
                </a:lnTo>
                <a:lnTo>
                  <a:pt x="0" y="0"/>
                </a:lnTo>
                <a:close/>
              </a:path>
            </a:pathLst>
          </a:custGeom>
          <a:blipFill>
            <a:blip r:embed="rId6">
              <a:extLst>
                <a:ext uri="{96DAC541-7B7A-43D3-8B79-37D633B846F1}">
                  <asvg:svgBlip xmlns:asvg="http://schemas.microsoft.com/office/drawing/2016/SVG/main" r:embed="rId7"/>
                </a:ext>
              </a:extLst>
            </a:blip>
            <a:stretch>
              <a:fillRect l="-93404"/>
            </a:stretch>
          </a:blipFill>
        </p:spPr>
      </p:sp>
      <p:sp>
        <p:nvSpPr>
          <p:cNvPr id="6" name="TextBox 6"/>
          <p:cNvSpPr txBox="1"/>
          <p:nvPr/>
        </p:nvSpPr>
        <p:spPr>
          <a:xfrm>
            <a:off x="409977" y="1964534"/>
            <a:ext cx="7899408" cy="3743325"/>
          </a:xfrm>
          <a:prstGeom prst="rect">
            <a:avLst/>
          </a:prstGeom>
        </p:spPr>
        <p:txBody>
          <a:bodyPr lIns="0" tIns="0" rIns="0" bIns="0" rtlCol="0" anchor="t">
            <a:spAutoFit/>
          </a:bodyPr>
          <a:lstStyle/>
          <a:p>
            <a:pPr marL="672172" lvl="1" indent="-336086">
              <a:lnSpc>
                <a:spcPts val="3736"/>
              </a:lnSpc>
              <a:buFont typeface="Arial"/>
              <a:buChar char="•"/>
            </a:pPr>
            <a:r>
              <a:rPr lang="en-US" sz="3113">
                <a:solidFill>
                  <a:srgbClr val="FFFFFF"/>
                </a:solidFill>
                <a:latin typeface="Kenao Sans Serif"/>
              </a:rPr>
              <a:t>A. ¿En qué situaciones o experiencias personales, familiares, o sociales has visto antes o ves ahora, la presencia de Nuestra Señora como “vida, dulzura, y esperanza nuestra”?</a:t>
            </a:r>
          </a:p>
          <a:p>
            <a:pPr marL="672172" lvl="1" indent="-336086">
              <a:lnSpc>
                <a:spcPts val="3736"/>
              </a:lnSpc>
              <a:buFont typeface="Arial"/>
              <a:buChar char="•"/>
            </a:pPr>
            <a:r>
              <a:rPr lang="en-US" sz="3113">
                <a:solidFill>
                  <a:srgbClr val="FFFFFF"/>
                </a:solidFill>
                <a:latin typeface="Kenao Sans Serif"/>
              </a:rPr>
              <a:t>¿Qué sensaciones, sentimientos o reflexiones despiertan en ti estos recuerdos?</a:t>
            </a:r>
          </a:p>
        </p:txBody>
      </p:sp>
      <p:sp>
        <p:nvSpPr>
          <p:cNvPr id="7" name="TextBox 7"/>
          <p:cNvSpPr txBox="1"/>
          <p:nvPr/>
        </p:nvSpPr>
        <p:spPr>
          <a:xfrm>
            <a:off x="1184799" y="663761"/>
            <a:ext cx="6905351" cy="666750"/>
          </a:xfrm>
          <a:prstGeom prst="rect">
            <a:avLst/>
          </a:prstGeom>
        </p:spPr>
        <p:txBody>
          <a:bodyPr lIns="0" tIns="0" rIns="0" bIns="0" rtlCol="0" anchor="t">
            <a:spAutoFit/>
          </a:bodyPr>
          <a:lstStyle/>
          <a:p>
            <a:pPr>
              <a:lnSpc>
                <a:spcPts val="5181"/>
              </a:lnSpc>
            </a:pPr>
            <a:r>
              <a:rPr lang="en-US" sz="4317">
                <a:solidFill>
                  <a:srgbClr val="FFFFFF"/>
                </a:solidFill>
                <a:latin typeface="Kenao Sans Serif"/>
              </a:rPr>
              <a:t>I. Ver con los ojos del Padre</a:t>
            </a:r>
          </a:p>
        </p:txBody>
      </p:sp>
      <p:sp>
        <p:nvSpPr>
          <p:cNvPr id="8" name="TextBox 8"/>
          <p:cNvSpPr txBox="1"/>
          <p:nvPr/>
        </p:nvSpPr>
        <p:spPr>
          <a:xfrm>
            <a:off x="370721" y="6337114"/>
            <a:ext cx="7977921" cy="3276600"/>
          </a:xfrm>
          <a:prstGeom prst="rect">
            <a:avLst/>
          </a:prstGeom>
        </p:spPr>
        <p:txBody>
          <a:bodyPr lIns="0" tIns="0" rIns="0" bIns="0" rtlCol="0" anchor="t">
            <a:spAutoFit/>
          </a:bodyPr>
          <a:lstStyle/>
          <a:p>
            <a:pPr marL="672172" lvl="1" indent="-336086">
              <a:lnSpc>
                <a:spcPts val="3736"/>
              </a:lnSpc>
              <a:buFont typeface="Arial"/>
              <a:buChar char="•"/>
            </a:pPr>
            <a:r>
              <a:rPr lang="en-US" sz="3113">
                <a:solidFill>
                  <a:srgbClr val="FFFFFF"/>
                </a:solidFill>
                <a:latin typeface="Kenao Sans Serif"/>
              </a:rPr>
              <a:t>B. ¿Qué situaciones o experiencias personales, familiares, o sociales has visto antes o ves ahora como “valle de lágrimas”, como “destierro”?</a:t>
            </a:r>
          </a:p>
          <a:p>
            <a:pPr marL="672172" lvl="1" indent="-336086" algn="l">
              <a:lnSpc>
                <a:spcPts val="3736"/>
              </a:lnSpc>
              <a:spcBef>
                <a:spcPct val="0"/>
              </a:spcBef>
              <a:buFont typeface="Arial"/>
              <a:buChar char="•"/>
            </a:pPr>
            <a:r>
              <a:rPr lang="en-US" sz="3113">
                <a:solidFill>
                  <a:srgbClr val="FFFFFF"/>
                </a:solidFill>
                <a:latin typeface="Kenao Sans Serif"/>
              </a:rPr>
              <a:t>¿Qué sensaciones, sentimientos o reflexiones despiertan en ti estos recuerdos?</a:t>
            </a:r>
          </a:p>
        </p:txBody>
      </p:sp>
      <p:sp>
        <p:nvSpPr>
          <p:cNvPr id="9" name="AutoShape 9"/>
          <p:cNvSpPr/>
          <p:nvPr/>
        </p:nvSpPr>
        <p:spPr>
          <a:xfrm>
            <a:off x="1028700" y="5951293"/>
            <a:ext cx="6492240" cy="0"/>
          </a:xfrm>
          <a:prstGeom prst="line">
            <a:avLst/>
          </a:prstGeom>
          <a:ln w="38100" cap="flat">
            <a:solidFill>
              <a:srgbClr val="FFFFFF"/>
            </a:solidFill>
            <a:prstDash val="solid"/>
            <a:headEnd type="oval" w="lg" len="lg"/>
            <a:tailEnd type="oval" w="lg" len="lg"/>
          </a:ln>
        </p:spPr>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658DF"/>
        </a:solidFill>
        <a:effectLst/>
      </p:bgPr>
    </p:bg>
    <p:spTree>
      <p:nvGrpSpPr>
        <p:cNvPr id="1" name=""/>
        <p:cNvGrpSpPr/>
        <p:nvPr/>
      </p:nvGrpSpPr>
      <p:grpSpPr>
        <a:xfrm>
          <a:off x="0" y="0"/>
          <a:ext cx="0" cy="0"/>
          <a:chOff x="0" y="0"/>
          <a:chExt cx="0" cy="0"/>
        </a:xfrm>
      </p:grpSpPr>
      <p:sp>
        <p:nvSpPr>
          <p:cNvPr id="2" name="Freeform 2"/>
          <p:cNvSpPr/>
          <p:nvPr/>
        </p:nvSpPr>
        <p:spPr>
          <a:xfrm>
            <a:off x="2584095" y="2120872"/>
            <a:ext cx="4382454" cy="6045256"/>
          </a:xfrm>
          <a:custGeom>
            <a:avLst/>
            <a:gdLst/>
            <a:ahLst/>
            <a:cxnLst/>
            <a:rect l="l" t="t" r="r" b="b"/>
            <a:pathLst>
              <a:path w="4382454" h="6045256">
                <a:moveTo>
                  <a:pt x="0" y="0"/>
                </a:moveTo>
                <a:lnTo>
                  <a:pt x="4382454" y="0"/>
                </a:lnTo>
                <a:lnTo>
                  <a:pt x="4382454" y="6045256"/>
                </a:lnTo>
                <a:lnTo>
                  <a:pt x="0" y="6045256"/>
                </a:lnTo>
                <a:lnTo>
                  <a:pt x="0" y="0"/>
                </a:lnTo>
                <a:close/>
              </a:path>
            </a:pathLst>
          </a:custGeom>
          <a:blipFill>
            <a:blip r:embed="rId2"/>
            <a:stretch>
              <a:fillRect r="-1504"/>
            </a:stretch>
          </a:blipFill>
        </p:spPr>
      </p:sp>
      <p:sp>
        <p:nvSpPr>
          <p:cNvPr id="3" name="Freeform 3"/>
          <p:cNvSpPr/>
          <p:nvPr/>
        </p:nvSpPr>
        <p:spPr>
          <a:xfrm>
            <a:off x="352022" y="913301"/>
            <a:ext cx="8483148" cy="7751477"/>
          </a:xfrm>
          <a:custGeom>
            <a:avLst/>
            <a:gdLst/>
            <a:ahLst/>
            <a:cxnLst/>
            <a:rect l="l" t="t" r="r" b="b"/>
            <a:pathLst>
              <a:path w="8483148" h="7751477">
                <a:moveTo>
                  <a:pt x="0" y="0"/>
                </a:moveTo>
                <a:lnTo>
                  <a:pt x="8483149" y="0"/>
                </a:lnTo>
                <a:lnTo>
                  <a:pt x="8483149" y="7751477"/>
                </a:lnTo>
                <a:lnTo>
                  <a:pt x="0" y="7751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4" name="Picture 4"/>
          <p:cNvPicPr>
            <a:picLocks noChangeAspect="1"/>
          </p:cNvPicPr>
          <p:nvPr/>
        </p:nvPicPr>
        <p:blipFill>
          <a:blip r:embed="rId5"/>
          <a:srcRect/>
          <a:stretch>
            <a:fillRect/>
          </a:stretch>
        </p:blipFill>
        <p:spPr>
          <a:xfrm>
            <a:off x="352022" y="1243012"/>
            <a:ext cx="8065008" cy="8229600"/>
          </a:xfrm>
          <a:prstGeom prst="rect">
            <a:avLst/>
          </a:prstGeom>
        </p:spPr>
      </p:pic>
      <p:sp>
        <p:nvSpPr>
          <p:cNvPr id="5" name="TextBox 5"/>
          <p:cNvSpPr txBox="1"/>
          <p:nvPr/>
        </p:nvSpPr>
        <p:spPr>
          <a:xfrm>
            <a:off x="9758363" y="566737"/>
            <a:ext cx="6565405" cy="1343025"/>
          </a:xfrm>
          <a:prstGeom prst="rect">
            <a:avLst/>
          </a:prstGeom>
        </p:spPr>
        <p:txBody>
          <a:bodyPr lIns="0" tIns="0" rIns="0" bIns="0" rtlCol="0" anchor="t">
            <a:spAutoFit/>
          </a:bodyPr>
          <a:lstStyle/>
          <a:p>
            <a:pPr algn="ctr">
              <a:lnSpc>
                <a:spcPts val="5313"/>
              </a:lnSpc>
              <a:spcBef>
                <a:spcPct val="0"/>
              </a:spcBef>
            </a:pPr>
            <a:r>
              <a:rPr lang="en-US" sz="4427">
                <a:solidFill>
                  <a:srgbClr val="FFFFFF"/>
                </a:solidFill>
                <a:latin typeface="Kenao Sans Serif"/>
              </a:rPr>
              <a:t>Lucas. cf. 1, 46-50 . 39-44 . 78-79</a:t>
            </a:r>
          </a:p>
        </p:txBody>
      </p:sp>
      <p:sp>
        <p:nvSpPr>
          <p:cNvPr id="6" name="TextBox 6"/>
          <p:cNvSpPr txBox="1"/>
          <p:nvPr/>
        </p:nvSpPr>
        <p:spPr>
          <a:xfrm>
            <a:off x="9144000" y="2202840"/>
            <a:ext cx="8583490" cy="7219950"/>
          </a:xfrm>
          <a:prstGeom prst="rect">
            <a:avLst/>
          </a:prstGeom>
        </p:spPr>
        <p:txBody>
          <a:bodyPr lIns="0" tIns="0" rIns="0" bIns="0" rtlCol="0" anchor="t">
            <a:spAutoFit/>
          </a:bodyPr>
          <a:lstStyle/>
          <a:p>
            <a:pPr>
              <a:lnSpc>
                <a:spcPts val="4050"/>
              </a:lnSpc>
            </a:pPr>
            <a:r>
              <a:rPr lang="en-US" sz="3375">
                <a:solidFill>
                  <a:srgbClr val="FFFFFF"/>
                </a:solidFill>
                <a:latin typeface="Alice"/>
              </a:rPr>
              <a:t>Dijo María: «Alaba mi alma la grandeza del Señor y mi espíritu se alegra en Dios mi salvador, porque ha puesto los ojos en la pequeñez de su esclava. Desde ahora, todas las generaciones me llamarán bienaventurada, porque ha hecho en mi favor cosas grandes el Poderoso, Santo es su nombre y su misericordia alcanza de generación en generación a los que le temen.</a:t>
            </a:r>
          </a:p>
          <a:p>
            <a:pPr>
              <a:lnSpc>
                <a:spcPts val="4050"/>
              </a:lnSpc>
            </a:pPr>
            <a:endParaRPr lang="en-US" sz="3375">
              <a:solidFill>
                <a:srgbClr val="FFFFFF"/>
              </a:solidFill>
              <a:latin typeface="Alice"/>
            </a:endParaRPr>
          </a:p>
          <a:p>
            <a:pPr>
              <a:lnSpc>
                <a:spcPts val="4050"/>
              </a:lnSpc>
              <a:spcBef>
                <a:spcPct val="0"/>
              </a:spcBef>
            </a:pPr>
            <a:r>
              <a:rPr lang="en-US" sz="3375">
                <a:solidFill>
                  <a:srgbClr val="FFFFFF"/>
                </a:solidFill>
                <a:latin typeface="Alice"/>
              </a:rPr>
              <a:t>Se puso en camino María y se dirigió con prontitud a la región montañosa, a una población de Judá. Entró en casa de Zacarías y saludó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658DF"/>
        </a:solidFill>
        <a:effectLst/>
      </p:bgPr>
    </p:bg>
    <p:spTree>
      <p:nvGrpSpPr>
        <p:cNvPr id="1" name=""/>
        <p:cNvGrpSpPr/>
        <p:nvPr/>
      </p:nvGrpSpPr>
      <p:grpSpPr>
        <a:xfrm>
          <a:off x="0" y="0"/>
          <a:ext cx="0" cy="0"/>
          <a:chOff x="0" y="0"/>
          <a:chExt cx="0" cy="0"/>
        </a:xfrm>
      </p:grpSpPr>
      <p:grpSp>
        <p:nvGrpSpPr>
          <p:cNvPr id="2" name="Group 2"/>
          <p:cNvGrpSpPr/>
          <p:nvPr/>
        </p:nvGrpSpPr>
        <p:grpSpPr>
          <a:xfrm>
            <a:off x="1666319" y="3151594"/>
            <a:ext cx="4956753" cy="3212768"/>
            <a:chOff x="0" y="0"/>
            <a:chExt cx="1305482" cy="846161"/>
          </a:xfrm>
        </p:grpSpPr>
        <p:sp>
          <p:nvSpPr>
            <p:cNvPr id="3" name="Freeform 3"/>
            <p:cNvSpPr/>
            <p:nvPr/>
          </p:nvSpPr>
          <p:spPr>
            <a:xfrm>
              <a:off x="0" y="0"/>
              <a:ext cx="1305482" cy="846161"/>
            </a:xfrm>
            <a:custGeom>
              <a:avLst/>
              <a:gdLst/>
              <a:ahLst/>
              <a:cxnLst/>
              <a:rect l="l" t="t" r="r" b="b"/>
              <a:pathLst>
                <a:path w="1305482" h="846161">
                  <a:moveTo>
                    <a:pt x="0" y="0"/>
                  </a:moveTo>
                  <a:lnTo>
                    <a:pt x="1305482" y="0"/>
                  </a:lnTo>
                  <a:lnTo>
                    <a:pt x="1305482" y="846161"/>
                  </a:lnTo>
                  <a:lnTo>
                    <a:pt x="0" y="846161"/>
                  </a:lnTo>
                  <a:close/>
                </a:path>
              </a:pathLst>
            </a:custGeom>
            <a:solidFill>
              <a:srgbClr val="171B64"/>
            </a:solidFill>
          </p:spPr>
        </p:sp>
        <p:sp>
          <p:nvSpPr>
            <p:cNvPr id="4" name="TextBox 4"/>
            <p:cNvSpPr txBox="1"/>
            <p:nvPr/>
          </p:nvSpPr>
          <p:spPr>
            <a:xfrm>
              <a:off x="0" y="-38100"/>
              <a:ext cx="1305482" cy="884261"/>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037722" y="3018546"/>
            <a:ext cx="4956753" cy="3212768"/>
            <a:chOff x="0" y="0"/>
            <a:chExt cx="1305482" cy="846161"/>
          </a:xfrm>
        </p:grpSpPr>
        <p:sp>
          <p:nvSpPr>
            <p:cNvPr id="6" name="Freeform 6"/>
            <p:cNvSpPr/>
            <p:nvPr/>
          </p:nvSpPr>
          <p:spPr>
            <a:xfrm>
              <a:off x="0" y="0"/>
              <a:ext cx="1305482" cy="846161"/>
            </a:xfrm>
            <a:custGeom>
              <a:avLst/>
              <a:gdLst/>
              <a:ahLst/>
              <a:cxnLst/>
              <a:rect l="l" t="t" r="r" b="b"/>
              <a:pathLst>
                <a:path w="1305482" h="846161">
                  <a:moveTo>
                    <a:pt x="0" y="0"/>
                  </a:moveTo>
                  <a:lnTo>
                    <a:pt x="1305482" y="0"/>
                  </a:lnTo>
                  <a:lnTo>
                    <a:pt x="1305482" y="846161"/>
                  </a:lnTo>
                  <a:lnTo>
                    <a:pt x="0" y="846161"/>
                  </a:lnTo>
                  <a:close/>
                </a:path>
              </a:pathLst>
            </a:custGeom>
            <a:solidFill>
              <a:srgbClr val="171B64"/>
            </a:solidFill>
          </p:spPr>
        </p:sp>
        <p:sp>
          <p:nvSpPr>
            <p:cNvPr id="7" name="TextBox 7"/>
            <p:cNvSpPr txBox="1"/>
            <p:nvPr/>
          </p:nvSpPr>
          <p:spPr>
            <a:xfrm>
              <a:off x="0" y="-38100"/>
              <a:ext cx="1305482" cy="8842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1142583" y="6231314"/>
            <a:ext cx="1373516" cy="1373516"/>
          </a:xfrm>
          <a:custGeom>
            <a:avLst/>
            <a:gdLst/>
            <a:ahLst/>
            <a:cxnLst/>
            <a:rect l="l" t="t" r="r" b="b"/>
            <a:pathLst>
              <a:path w="1373516" h="1373516">
                <a:moveTo>
                  <a:pt x="0" y="0"/>
                </a:moveTo>
                <a:lnTo>
                  <a:pt x="1373516" y="0"/>
                </a:lnTo>
                <a:lnTo>
                  <a:pt x="1373516" y="1373516"/>
                </a:lnTo>
                <a:lnTo>
                  <a:pt x="0" y="13735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1301852" y="556876"/>
            <a:ext cx="15420630" cy="1714500"/>
          </a:xfrm>
          <a:prstGeom prst="rect">
            <a:avLst/>
          </a:prstGeom>
        </p:spPr>
        <p:txBody>
          <a:bodyPr lIns="0" tIns="0" rIns="0" bIns="0" rtlCol="0" anchor="t">
            <a:spAutoFit/>
          </a:bodyPr>
          <a:lstStyle/>
          <a:p>
            <a:pPr marL="0" lvl="0" indent="0" algn="ctr">
              <a:lnSpc>
                <a:spcPts val="6752"/>
              </a:lnSpc>
              <a:spcBef>
                <a:spcPct val="0"/>
              </a:spcBef>
            </a:pPr>
            <a:r>
              <a:rPr lang="en-US" sz="5627" u="none" strike="noStrike">
                <a:solidFill>
                  <a:srgbClr val="FFFFFF"/>
                </a:solidFill>
                <a:latin typeface="Kenao Sans Serif"/>
              </a:rPr>
              <a:t>III. Actuar bajo el impulso del </a:t>
            </a:r>
          </a:p>
          <a:p>
            <a:pPr marL="0" lvl="0" indent="0" algn="ctr">
              <a:lnSpc>
                <a:spcPts val="6752"/>
              </a:lnSpc>
              <a:spcBef>
                <a:spcPct val="0"/>
              </a:spcBef>
            </a:pPr>
            <a:r>
              <a:rPr lang="en-US" sz="5627" u="none" strike="noStrike">
                <a:solidFill>
                  <a:srgbClr val="FFFFFF"/>
                </a:solidFill>
                <a:latin typeface="Kenao Sans Serif"/>
              </a:rPr>
              <a:t>Espíritu Santo</a:t>
            </a:r>
          </a:p>
        </p:txBody>
      </p:sp>
      <p:sp>
        <p:nvSpPr>
          <p:cNvPr id="10" name="TextBox 10"/>
          <p:cNvSpPr txBox="1"/>
          <p:nvPr/>
        </p:nvSpPr>
        <p:spPr>
          <a:xfrm>
            <a:off x="1614496" y="6705293"/>
            <a:ext cx="14955362" cy="2867025"/>
          </a:xfrm>
          <a:prstGeom prst="rect">
            <a:avLst/>
          </a:prstGeom>
        </p:spPr>
        <p:txBody>
          <a:bodyPr lIns="0" tIns="0" rIns="0" bIns="0" rtlCol="0" anchor="t">
            <a:spAutoFit/>
          </a:bodyPr>
          <a:lstStyle/>
          <a:p>
            <a:pPr>
              <a:lnSpc>
                <a:spcPts val="3753"/>
              </a:lnSpc>
              <a:spcBef>
                <a:spcPct val="0"/>
              </a:spcBef>
            </a:pPr>
            <a:r>
              <a:rPr lang="en-US" sz="3127" dirty="0">
                <a:solidFill>
                  <a:srgbClr val="FFFFFF"/>
                </a:solidFill>
                <a:latin typeface="Kenao Sans Serif"/>
              </a:rPr>
              <a:t> ¿</a:t>
            </a:r>
            <a:r>
              <a:rPr lang="en-US" sz="3127" dirty="0" err="1">
                <a:solidFill>
                  <a:srgbClr val="FFFFFF"/>
                </a:solidFill>
                <a:latin typeface="Kenao Sans Serif"/>
              </a:rPr>
              <a:t>Hacia</a:t>
            </a:r>
            <a:r>
              <a:rPr lang="en-US" sz="3127" dirty="0">
                <a:solidFill>
                  <a:srgbClr val="FFFFFF"/>
                </a:solidFill>
                <a:latin typeface="Kenao Sans Serif"/>
              </a:rPr>
              <a:t> </a:t>
            </a:r>
            <a:r>
              <a:rPr lang="en-US" sz="3127" dirty="0" err="1">
                <a:solidFill>
                  <a:srgbClr val="FFFFFF"/>
                </a:solidFill>
                <a:latin typeface="Kenao Sans Serif"/>
              </a:rPr>
              <a:t>dónde</a:t>
            </a:r>
            <a:r>
              <a:rPr lang="en-US" sz="3127" dirty="0">
                <a:solidFill>
                  <a:srgbClr val="FFFFFF"/>
                </a:solidFill>
                <a:latin typeface="Kenao Sans Serif"/>
              </a:rPr>
              <a:t> he de </a:t>
            </a:r>
            <a:r>
              <a:rPr lang="en-US" sz="3127" dirty="0" err="1">
                <a:solidFill>
                  <a:srgbClr val="FFFFFF"/>
                </a:solidFill>
                <a:latin typeface="Kenao Sans Serif"/>
              </a:rPr>
              <a:t>salir</a:t>
            </a:r>
            <a:r>
              <a:rPr lang="en-US" sz="3127" dirty="0">
                <a:solidFill>
                  <a:srgbClr val="FFFFFF"/>
                </a:solidFill>
                <a:latin typeface="Kenao Sans Serif"/>
              </a:rPr>
              <a:t>?</a:t>
            </a:r>
          </a:p>
          <a:p>
            <a:pPr>
              <a:lnSpc>
                <a:spcPts val="3753"/>
              </a:lnSpc>
              <a:spcBef>
                <a:spcPct val="0"/>
              </a:spcBef>
            </a:pPr>
            <a:r>
              <a:rPr lang="en-US" sz="3127" dirty="0">
                <a:solidFill>
                  <a:srgbClr val="FFFFFF"/>
                </a:solidFill>
                <a:latin typeface="Kenao Sans Serif"/>
              </a:rPr>
              <a:t> ¿</a:t>
            </a:r>
            <a:r>
              <a:rPr lang="en-US" sz="3127" dirty="0" err="1">
                <a:solidFill>
                  <a:srgbClr val="FFFFFF"/>
                </a:solidFill>
                <a:latin typeface="Kenao Sans Serif"/>
              </a:rPr>
              <a:t>Hacia</a:t>
            </a:r>
            <a:r>
              <a:rPr lang="en-US" sz="3127" dirty="0">
                <a:solidFill>
                  <a:srgbClr val="FFFFFF"/>
                </a:solidFill>
                <a:latin typeface="Kenao Sans Serif"/>
              </a:rPr>
              <a:t> </a:t>
            </a:r>
            <a:r>
              <a:rPr lang="en-US" sz="3127" dirty="0" err="1">
                <a:solidFill>
                  <a:srgbClr val="FFFFFF"/>
                </a:solidFill>
                <a:latin typeface="Kenao Sans Serif"/>
              </a:rPr>
              <a:t>quién</a:t>
            </a:r>
            <a:r>
              <a:rPr lang="en-US" sz="3127" dirty="0">
                <a:solidFill>
                  <a:srgbClr val="FFFFFF"/>
                </a:solidFill>
                <a:latin typeface="Kenao Sans Serif"/>
              </a:rPr>
              <a:t> o </a:t>
            </a:r>
            <a:r>
              <a:rPr lang="en-US" sz="3127" dirty="0" err="1">
                <a:solidFill>
                  <a:srgbClr val="FFFFFF"/>
                </a:solidFill>
                <a:latin typeface="Kenao Sans Serif"/>
              </a:rPr>
              <a:t>hacia</a:t>
            </a:r>
            <a:r>
              <a:rPr lang="en-US" sz="3127" dirty="0">
                <a:solidFill>
                  <a:srgbClr val="FFFFFF"/>
                </a:solidFill>
                <a:latin typeface="Kenao Sans Serif"/>
              </a:rPr>
              <a:t> </a:t>
            </a:r>
            <a:r>
              <a:rPr lang="en-US" sz="3127" dirty="0" err="1">
                <a:solidFill>
                  <a:srgbClr val="FFFFFF"/>
                </a:solidFill>
                <a:latin typeface="Kenao Sans Serif"/>
              </a:rPr>
              <a:t>quiénes</a:t>
            </a:r>
            <a:r>
              <a:rPr lang="en-US" sz="3127" dirty="0">
                <a:solidFill>
                  <a:srgbClr val="FFFFFF"/>
                </a:solidFill>
                <a:latin typeface="Kenao Sans Serif"/>
              </a:rPr>
              <a:t>?</a:t>
            </a:r>
          </a:p>
          <a:p>
            <a:pPr>
              <a:lnSpc>
                <a:spcPts val="3753"/>
              </a:lnSpc>
              <a:spcBef>
                <a:spcPct val="0"/>
              </a:spcBef>
            </a:pPr>
            <a:r>
              <a:rPr lang="en-US" sz="3127" dirty="0">
                <a:solidFill>
                  <a:srgbClr val="FFFFFF"/>
                </a:solidFill>
                <a:latin typeface="Kenao Sans Serif"/>
              </a:rPr>
              <a:t>¿</a:t>
            </a:r>
            <a:r>
              <a:rPr lang="en-US" sz="3127" dirty="0" err="1">
                <a:solidFill>
                  <a:srgbClr val="FFFFFF"/>
                </a:solidFill>
                <a:latin typeface="Kenao Sans Serif"/>
              </a:rPr>
              <a:t>Puedo</a:t>
            </a:r>
            <a:r>
              <a:rPr lang="en-US" sz="3127" dirty="0">
                <a:solidFill>
                  <a:srgbClr val="FFFFFF"/>
                </a:solidFill>
                <a:latin typeface="Kenao Sans Serif"/>
              </a:rPr>
              <a:t> </a:t>
            </a:r>
            <a:r>
              <a:rPr lang="en-US" sz="3127" dirty="0" err="1">
                <a:solidFill>
                  <a:srgbClr val="FFFFFF"/>
                </a:solidFill>
                <a:latin typeface="Kenao Sans Serif"/>
              </a:rPr>
              <a:t>elaborar</a:t>
            </a:r>
            <a:r>
              <a:rPr lang="en-US" sz="3127" dirty="0">
                <a:solidFill>
                  <a:srgbClr val="FFFFFF"/>
                </a:solidFill>
                <a:latin typeface="Kenao Sans Serif"/>
              </a:rPr>
              <a:t> un </a:t>
            </a:r>
            <a:r>
              <a:rPr lang="en-US" sz="3127" dirty="0" err="1">
                <a:solidFill>
                  <a:srgbClr val="FFFFFF"/>
                </a:solidFill>
                <a:latin typeface="Kenao Sans Serif"/>
              </a:rPr>
              <a:t>propósito</a:t>
            </a:r>
            <a:r>
              <a:rPr lang="en-US" sz="3127" dirty="0">
                <a:solidFill>
                  <a:srgbClr val="FFFFFF"/>
                </a:solidFill>
                <a:latin typeface="Kenao Sans Serif"/>
              </a:rPr>
              <a:t> personal?</a:t>
            </a:r>
          </a:p>
          <a:p>
            <a:pPr>
              <a:lnSpc>
                <a:spcPts val="3753"/>
              </a:lnSpc>
              <a:spcBef>
                <a:spcPct val="0"/>
              </a:spcBef>
            </a:pPr>
            <a:r>
              <a:rPr lang="en-US" sz="3127" dirty="0">
                <a:solidFill>
                  <a:srgbClr val="FFFFFF"/>
                </a:solidFill>
                <a:latin typeface="Kenao Sans Serif"/>
              </a:rPr>
              <a:t>¿</a:t>
            </a:r>
            <a:r>
              <a:rPr lang="en-US" sz="3127" dirty="0" err="1">
                <a:solidFill>
                  <a:srgbClr val="FFFFFF"/>
                </a:solidFill>
                <a:latin typeface="Kenao Sans Serif"/>
              </a:rPr>
              <a:t>Hacia</a:t>
            </a:r>
            <a:r>
              <a:rPr lang="en-US" sz="3127" dirty="0">
                <a:solidFill>
                  <a:srgbClr val="FFFFFF"/>
                </a:solidFill>
                <a:latin typeface="Kenao Sans Serif"/>
              </a:rPr>
              <a:t> </a:t>
            </a:r>
            <a:r>
              <a:rPr lang="en-US" sz="3127" dirty="0" err="1">
                <a:solidFill>
                  <a:srgbClr val="FFFFFF"/>
                </a:solidFill>
                <a:latin typeface="Kenao Sans Serif"/>
              </a:rPr>
              <a:t>dónde</a:t>
            </a:r>
            <a:r>
              <a:rPr lang="en-US" sz="3127" dirty="0">
                <a:solidFill>
                  <a:srgbClr val="FFFFFF"/>
                </a:solidFill>
                <a:latin typeface="Kenao Sans Serif"/>
              </a:rPr>
              <a:t> </a:t>
            </a:r>
            <a:r>
              <a:rPr lang="en-US" sz="3127" dirty="0" err="1">
                <a:solidFill>
                  <a:srgbClr val="FFFFFF"/>
                </a:solidFill>
                <a:latin typeface="Kenao Sans Serif"/>
              </a:rPr>
              <a:t>queremos</a:t>
            </a:r>
            <a:r>
              <a:rPr lang="en-US" sz="3127" dirty="0">
                <a:solidFill>
                  <a:srgbClr val="FFFFFF"/>
                </a:solidFill>
                <a:latin typeface="Kenao Sans Serif"/>
              </a:rPr>
              <a:t> </a:t>
            </a:r>
            <a:r>
              <a:rPr lang="en-US" sz="3127" dirty="0" err="1">
                <a:solidFill>
                  <a:srgbClr val="FFFFFF"/>
                </a:solidFill>
                <a:latin typeface="Kenao Sans Serif"/>
              </a:rPr>
              <a:t>salir</a:t>
            </a:r>
            <a:r>
              <a:rPr lang="en-US" sz="3127" dirty="0">
                <a:solidFill>
                  <a:srgbClr val="FFFFFF"/>
                </a:solidFill>
                <a:latin typeface="Kenao Sans Serif"/>
              </a:rPr>
              <a:t> </a:t>
            </a:r>
            <a:r>
              <a:rPr lang="en-US" sz="3127" dirty="0" err="1">
                <a:solidFill>
                  <a:srgbClr val="FFFFFF"/>
                </a:solidFill>
                <a:latin typeface="Kenao Sans Serif"/>
              </a:rPr>
              <a:t>como</a:t>
            </a:r>
            <a:r>
              <a:rPr lang="en-US" sz="3127" dirty="0">
                <a:solidFill>
                  <a:srgbClr val="FFFFFF"/>
                </a:solidFill>
                <a:latin typeface="Kenao Sans Serif"/>
              </a:rPr>
              <a:t> </a:t>
            </a:r>
            <a:r>
              <a:rPr lang="en-US" sz="3127" dirty="0" err="1">
                <a:solidFill>
                  <a:srgbClr val="FFFFFF"/>
                </a:solidFill>
                <a:latin typeface="Kenao Sans Serif"/>
              </a:rPr>
              <a:t>grupo</a:t>
            </a:r>
            <a:r>
              <a:rPr lang="en-US" sz="3127" dirty="0">
                <a:solidFill>
                  <a:srgbClr val="FFFFFF"/>
                </a:solidFill>
                <a:latin typeface="Kenao Sans Serif"/>
              </a:rPr>
              <a:t>, </a:t>
            </a:r>
            <a:r>
              <a:rPr lang="en-US" sz="3127" dirty="0" err="1">
                <a:solidFill>
                  <a:srgbClr val="FFFFFF"/>
                </a:solidFill>
                <a:latin typeface="Kenao Sans Serif"/>
              </a:rPr>
              <a:t>comunidad</a:t>
            </a:r>
            <a:r>
              <a:rPr lang="en-US" sz="3127" dirty="0">
                <a:solidFill>
                  <a:srgbClr val="FFFFFF"/>
                </a:solidFill>
                <a:latin typeface="Kenao Sans Serif"/>
              </a:rPr>
              <a:t> o </a:t>
            </a:r>
            <a:r>
              <a:rPr lang="en-US" sz="3127" dirty="0" err="1">
                <a:solidFill>
                  <a:srgbClr val="FFFFFF"/>
                </a:solidFill>
                <a:latin typeface="Kenao Sans Serif"/>
              </a:rPr>
              <a:t>parroquia</a:t>
            </a:r>
            <a:r>
              <a:rPr lang="en-US" sz="3127" dirty="0">
                <a:solidFill>
                  <a:srgbClr val="FFFFFF"/>
                </a:solidFill>
                <a:latin typeface="Kenao Sans Serif"/>
              </a:rPr>
              <a:t>?</a:t>
            </a:r>
          </a:p>
          <a:p>
            <a:pPr>
              <a:lnSpc>
                <a:spcPts val="3753"/>
              </a:lnSpc>
              <a:spcBef>
                <a:spcPct val="0"/>
              </a:spcBef>
            </a:pPr>
            <a:r>
              <a:rPr lang="en-US" sz="3127" dirty="0">
                <a:solidFill>
                  <a:srgbClr val="FFFFFF"/>
                </a:solidFill>
                <a:latin typeface="Kenao Sans Serif"/>
              </a:rPr>
              <a:t>¿</a:t>
            </a:r>
            <a:r>
              <a:rPr lang="en-US" sz="3127" dirty="0" err="1">
                <a:solidFill>
                  <a:srgbClr val="FFFFFF"/>
                </a:solidFill>
                <a:latin typeface="Kenao Sans Serif"/>
              </a:rPr>
              <a:t>Hacia</a:t>
            </a:r>
            <a:r>
              <a:rPr lang="en-US" sz="3127" dirty="0">
                <a:solidFill>
                  <a:srgbClr val="FFFFFF"/>
                </a:solidFill>
                <a:latin typeface="Kenao Sans Serif"/>
              </a:rPr>
              <a:t> </a:t>
            </a:r>
            <a:r>
              <a:rPr lang="en-US" sz="3127" dirty="0" err="1">
                <a:solidFill>
                  <a:srgbClr val="FFFFFF"/>
                </a:solidFill>
                <a:latin typeface="Kenao Sans Serif"/>
              </a:rPr>
              <a:t>quién</a:t>
            </a:r>
            <a:r>
              <a:rPr lang="en-US" sz="3127" dirty="0">
                <a:solidFill>
                  <a:srgbClr val="FFFFFF"/>
                </a:solidFill>
                <a:latin typeface="Kenao Sans Serif"/>
              </a:rPr>
              <a:t> o </a:t>
            </a:r>
            <a:r>
              <a:rPr lang="en-US" sz="3127" dirty="0" err="1">
                <a:solidFill>
                  <a:srgbClr val="FFFFFF"/>
                </a:solidFill>
                <a:latin typeface="Kenao Sans Serif"/>
              </a:rPr>
              <a:t>hacia</a:t>
            </a:r>
            <a:r>
              <a:rPr lang="en-US" sz="3127" dirty="0">
                <a:solidFill>
                  <a:srgbClr val="FFFFFF"/>
                </a:solidFill>
                <a:latin typeface="Kenao Sans Serif"/>
              </a:rPr>
              <a:t> </a:t>
            </a:r>
            <a:r>
              <a:rPr lang="en-US" sz="3127" dirty="0" err="1">
                <a:solidFill>
                  <a:srgbClr val="FFFFFF"/>
                </a:solidFill>
                <a:latin typeface="Kenao Sans Serif"/>
              </a:rPr>
              <a:t>quiénes</a:t>
            </a:r>
            <a:r>
              <a:rPr lang="en-US" sz="3127" dirty="0">
                <a:solidFill>
                  <a:srgbClr val="FFFFFF"/>
                </a:solidFill>
                <a:latin typeface="Kenao Sans Serif"/>
              </a:rPr>
              <a:t> </a:t>
            </a:r>
            <a:r>
              <a:rPr lang="en-US" sz="3127" dirty="0" err="1">
                <a:solidFill>
                  <a:srgbClr val="FFFFFF"/>
                </a:solidFill>
                <a:latin typeface="Kenao Sans Serif"/>
              </a:rPr>
              <a:t>queremos</a:t>
            </a:r>
            <a:r>
              <a:rPr lang="en-US" sz="3127" dirty="0">
                <a:solidFill>
                  <a:srgbClr val="FFFFFF"/>
                </a:solidFill>
                <a:latin typeface="Kenao Sans Serif"/>
              </a:rPr>
              <a:t> </a:t>
            </a:r>
            <a:r>
              <a:rPr lang="en-US" sz="3127" dirty="0" err="1">
                <a:solidFill>
                  <a:srgbClr val="FFFFFF"/>
                </a:solidFill>
                <a:latin typeface="Kenao Sans Serif"/>
              </a:rPr>
              <a:t>salir</a:t>
            </a:r>
            <a:r>
              <a:rPr lang="en-US" sz="3127" dirty="0">
                <a:solidFill>
                  <a:srgbClr val="FFFFFF"/>
                </a:solidFill>
                <a:latin typeface="Kenao Sans Serif"/>
              </a:rPr>
              <a:t> </a:t>
            </a:r>
            <a:r>
              <a:rPr lang="en-US" sz="3127" dirty="0" err="1">
                <a:solidFill>
                  <a:srgbClr val="FFFFFF"/>
                </a:solidFill>
                <a:latin typeface="Kenao Sans Serif"/>
              </a:rPr>
              <a:t>como</a:t>
            </a:r>
            <a:r>
              <a:rPr lang="en-US" sz="3127" dirty="0">
                <a:solidFill>
                  <a:srgbClr val="FFFFFF"/>
                </a:solidFill>
                <a:latin typeface="Kenao Sans Serif"/>
              </a:rPr>
              <a:t> </a:t>
            </a:r>
            <a:r>
              <a:rPr lang="en-US" sz="3127" dirty="0" err="1">
                <a:solidFill>
                  <a:srgbClr val="FFFFFF"/>
                </a:solidFill>
                <a:latin typeface="Kenao Sans Serif"/>
              </a:rPr>
              <a:t>grupo</a:t>
            </a:r>
            <a:r>
              <a:rPr lang="en-US" sz="3127" dirty="0">
                <a:solidFill>
                  <a:srgbClr val="FFFFFF"/>
                </a:solidFill>
                <a:latin typeface="Kenao Sans Serif"/>
              </a:rPr>
              <a:t>, </a:t>
            </a:r>
            <a:r>
              <a:rPr lang="en-US" sz="3127" dirty="0" err="1">
                <a:solidFill>
                  <a:srgbClr val="FFFFFF"/>
                </a:solidFill>
                <a:latin typeface="Kenao Sans Serif"/>
              </a:rPr>
              <a:t>comunidad</a:t>
            </a:r>
            <a:r>
              <a:rPr lang="en-US" sz="3127" dirty="0">
                <a:solidFill>
                  <a:srgbClr val="FFFFFF"/>
                </a:solidFill>
                <a:latin typeface="Kenao Sans Serif"/>
              </a:rPr>
              <a:t> o </a:t>
            </a:r>
            <a:r>
              <a:rPr lang="en-US" sz="3127" dirty="0" err="1">
                <a:solidFill>
                  <a:srgbClr val="FFFFFF"/>
                </a:solidFill>
                <a:latin typeface="Kenao Sans Serif"/>
              </a:rPr>
              <a:t>parroquia</a:t>
            </a:r>
            <a:r>
              <a:rPr lang="en-US" sz="3127" dirty="0">
                <a:solidFill>
                  <a:srgbClr val="FFFFFF"/>
                </a:solidFill>
                <a:latin typeface="Kenao Sans Serif"/>
              </a:rPr>
              <a:t>?</a:t>
            </a:r>
          </a:p>
          <a:p>
            <a:pPr>
              <a:lnSpc>
                <a:spcPts val="3753"/>
              </a:lnSpc>
              <a:spcBef>
                <a:spcPct val="0"/>
              </a:spcBef>
            </a:pPr>
            <a:r>
              <a:rPr lang="en-US" sz="3127" dirty="0">
                <a:solidFill>
                  <a:srgbClr val="FFFFFF"/>
                </a:solidFill>
                <a:latin typeface="Kenao Sans Serif"/>
              </a:rPr>
              <a:t>¿Podemos </a:t>
            </a:r>
            <a:r>
              <a:rPr lang="en-US" sz="3127" dirty="0" err="1">
                <a:solidFill>
                  <a:srgbClr val="FFFFFF"/>
                </a:solidFill>
                <a:latin typeface="Kenao Sans Serif"/>
              </a:rPr>
              <a:t>elaborar</a:t>
            </a:r>
            <a:r>
              <a:rPr lang="en-US" sz="3127" dirty="0">
                <a:solidFill>
                  <a:srgbClr val="FFFFFF"/>
                </a:solidFill>
                <a:latin typeface="Kenao Sans Serif"/>
              </a:rPr>
              <a:t> un </a:t>
            </a:r>
            <a:r>
              <a:rPr lang="en-US" sz="3127" dirty="0" err="1">
                <a:solidFill>
                  <a:srgbClr val="FFFFFF"/>
                </a:solidFill>
                <a:latin typeface="Kenao Sans Serif"/>
              </a:rPr>
              <a:t>propósito</a:t>
            </a:r>
            <a:r>
              <a:rPr lang="en-US" sz="3127" dirty="0">
                <a:solidFill>
                  <a:srgbClr val="FFFFFF"/>
                </a:solidFill>
                <a:latin typeface="Kenao Sans Serif"/>
              </a:rPr>
              <a:t> de </a:t>
            </a:r>
            <a:r>
              <a:rPr lang="en-US" sz="3127" dirty="0" err="1">
                <a:solidFill>
                  <a:srgbClr val="FFFFFF"/>
                </a:solidFill>
                <a:latin typeface="Kenao Sans Serif"/>
              </a:rPr>
              <a:t>grupo</a:t>
            </a:r>
            <a:r>
              <a:rPr lang="en-US" sz="3127" dirty="0">
                <a:solidFill>
                  <a:srgbClr val="FFFFFF"/>
                </a:solidFill>
                <a:latin typeface="Kenao Sans Serif"/>
              </a:rPr>
              <a:t> o </a:t>
            </a:r>
            <a:r>
              <a:rPr lang="en-US" sz="3127" dirty="0" err="1">
                <a:solidFill>
                  <a:srgbClr val="FFFFFF"/>
                </a:solidFill>
                <a:latin typeface="Kenao Sans Serif"/>
              </a:rPr>
              <a:t>movimiento</a:t>
            </a:r>
            <a:r>
              <a:rPr lang="en-US" sz="3127" dirty="0">
                <a:solidFill>
                  <a:srgbClr val="FFFFFF"/>
                </a:solidFill>
                <a:latin typeface="Kenao Sans Serif"/>
              </a:rPr>
              <a:t>?</a:t>
            </a:r>
          </a:p>
        </p:txBody>
      </p:sp>
      <p:sp>
        <p:nvSpPr>
          <p:cNvPr id="11" name="Freeform 11"/>
          <p:cNvSpPr/>
          <p:nvPr/>
        </p:nvSpPr>
        <p:spPr>
          <a:xfrm>
            <a:off x="15565054" y="1805290"/>
            <a:ext cx="1346304" cy="1346304"/>
          </a:xfrm>
          <a:custGeom>
            <a:avLst/>
            <a:gdLst/>
            <a:ahLst/>
            <a:cxnLst/>
            <a:rect l="l" t="t" r="r" b="b"/>
            <a:pathLst>
              <a:path w="1346304" h="1346304">
                <a:moveTo>
                  <a:pt x="0" y="0"/>
                </a:moveTo>
                <a:lnTo>
                  <a:pt x="1346304" y="0"/>
                </a:lnTo>
                <a:lnTo>
                  <a:pt x="1346304" y="1346304"/>
                </a:lnTo>
                <a:lnTo>
                  <a:pt x="0" y="1346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4761664" y="4084826"/>
            <a:ext cx="1346304" cy="1346304"/>
          </a:xfrm>
          <a:custGeom>
            <a:avLst/>
            <a:gdLst/>
            <a:ahLst/>
            <a:cxnLst/>
            <a:rect l="l" t="t" r="r" b="b"/>
            <a:pathLst>
              <a:path w="1346304" h="1346304">
                <a:moveTo>
                  <a:pt x="0" y="0"/>
                </a:moveTo>
                <a:lnTo>
                  <a:pt x="1346304" y="0"/>
                </a:lnTo>
                <a:lnTo>
                  <a:pt x="1346304" y="1346305"/>
                </a:lnTo>
                <a:lnTo>
                  <a:pt x="0" y="1346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5912996" y="5691210"/>
            <a:ext cx="1346304" cy="1346304"/>
          </a:xfrm>
          <a:custGeom>
            <a:avLst/>
            <a:gdLst/>
            <a:ahLst/>
            <a:cxnLst/>
            <a:rect l="l" t="t" r="r" b="b"/>
            <a:pathLst>
              <a:path w="1346304" h="1346304">
                <a:moveTo>
                  <a:pt x="0" y="0"/>
                </a:moveTo>
                <a:lnTo>
                  <a:pt x="1346304" y="0"/>
                </a:lnTo>
                <a:lnTo>
                  <a:pt x="1346304" y="1346305"/>
                </a:lnTo>
                <a:lnTo>
                  <a:pt x="0" y="1346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14321323" y="6506596"/>
            <a:ext cx="1346304" cy="1346304"/>
          </a:xfrm>
          <a:custGeom>
            <a:avLst/>
            <a:gdLst/>
            <a:ahLst/>
            <a:cxnLst/>
            <a:rect l="l" t="t" r="r" b="b"/>
            <a:pathLst>
              <a:path w="1346304" h="1346304">
                <a:moveTo>
                  <a:pt x="0" y="0"/>
                </a:moveTo>
                <a:lnTo>
                  <a:pt x="1346305" y="0"/>
                </a:lnTo>
                <a:lnTo>
                  <a:pt x="1346305" y="1346304"/>
                </a:lnTo>
                <a:lnTo>
                  <a:pt x="0" y="1346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5" name="Picture 15"/>
          <p:cNvPicPr>
            <a:picLocks noChangeAspect="1"/>
          </p:cNvPicPr>
          <p:nvPr/>
        </p:nvPicPr>
        <p:blipFill>
          <a:blip r:embed="rId4"/>
          <a:srcRect/>
          <a:stretch>
            <a:fillRect/>
          </a:stretch>
        </p:blipFill>
        <p:spPr>
          <a:xfrm>
            <a:off x="1816615" y="2938126"/>
            <a:ext cx="4412712" cy="4412712"/>
          </a:xfrm>
          <a:prstGeom prst="rect">
            <a:avLst/>
          </a:prstGeom>
        </p:spPr>
      </p:pic>
      <p:sp>
        <p:nvSpPr>
          <p:cNvPr id="16" name="TextBox 16"/>
          <p:cNvSpPr txBox="1"/>
          <p:nvPr/>
        </p:nvSpPr>
        <p:spPr>
          <a:xfrm>
            <a:off x="1614496" y="2370544"/>
            <a:ext cx="4816951" cy="676275"/>
          </a:xfrm>
          <a:prstGeom prst="rect">
            <a:avLst/>
          </a:prstGeom>
        </p:spPr>
        <p:txBody>
          <a:bodyPr lIns="0" tIns="0" rIns="0" bIns="0" rtlCol="0" anchor="t">
            <a:spAutoFit/>
          </a:bodyPr>
          <a:lstStyle/>
          <a:p>
            <a:pPr algn="ctr">
              <a:lnSpc>
                <a:spcPts val="5313"/>
              </a:lnSpc>
              <a:spcBef>
                <a:spcPct val="0"/>
              </a:spcBef>
            </a:pPr>
            <a:r>
              <a:rPr lang="en-US" sz="4427">
                <a:solidFill>
                  <a:srgbClr val="FFFFFF"/>
                </a:solidFill>
                <a:latin typeface="Kenao Sans Serif"/>
              </a:rPr>
              <a:t>Actitudes de María</a:t>
            </a:r>
          </a:p>
        </p:txBody>
      </p:sp>
      <p:sp>
        <p:nvSpPr>
          <p:cNvPr id="17" name="TextBox 17"/>
          <p:cNvSpPr txBox="1"/>
          <p:nvPr/>
        </p:nvSpPr>
        <p:spPr>
          <a:xfrm>
            <a:off x="10037722" y="2261851"/>
            <a:ext cx="4896962" cy="676275"/>
          </a:xfrm>
          <a:prstGeom prst="rect">
            <a:avLst/>
          </a:prstGeom>
        </p:spPr>
        <p:txBody>
          <a:bodyPr lIns="0" tIns="0" rIns="0" bIns="0" rtlCol="0" anchor="t">
            <a:spAutoFit/>
          </a:bodyPr>
          <a:lstStyle/>
          <a:p>
            <a:pPr algn="ctr">
              <a:lnSpc>
                <a:spcPts val="5313"/>
              </a:lnSpc>
              <a:spcBef>
                <a:spcPct val="0"/>
              </a:spcBef>
            </a:pPr>
            <a:r>
              <a:rPr lang="en-US" sz="4427">
                <a:solidFill>
                  <a:srgbClr val="FFFFFF"/>
                </a:solidFill>
                <a:latin typeface="Kenao Sans Serif"/>
              </a:rPr>
              <a:t>Nuestras actitudes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658DF"/>
        </a:solidFill>
        <a:effectLst/>
      </p:bgPr>
    </p:bg>
    <p:spTree>
      <p:nvGrpSpPr>
        <p:cNvPr id="1" name=""/>
        <p:cNvGrpSpPr/>
        <p:nvPr/>
      </p:nvGrpSpPr>
      <p:grpSpPr>
        <a:xfrm>
          <a:off x="0" y="0"/>
          <a:ext cx="0" cy="0"/>
          <a:chOff x="0" y="0"/>
          <a:chExt cx="0" cy="0"/>
        </a:xfrm>
      </p:grpSpPr>
      <p:sp>
        <p:nvSpPr>
          <p:cNvPr id="2" name="Freeform 2"/>
          <p:cNvSpPr/>
          <p:nvPr/>
        </p:nvSpPr>
        <p:spPr>
          <a:xfrm>
            <a:off x="0" y="0"/>
            <a:ext cx="18978478" cy="10795925"/>
          </a:xfrm>
          <a:custGeom>
            <a:avLst/>
            <a:gdLst/>
            <a:ahLst/>
            <a:cxnLst/>
            <a:rect l="l" t="t" r="r" b="b"/>
            <a:pathLst>
              <a:path w="18978478" h="10795925">
                <a:moveTo>
                  <a:pt x="0" y="0"/>
                </a:moveTo>
                <a:lnTo>
                  <a:pt x="18978478" y="0"/>
                </a:lnTo>
                <a:lnTo>
                  <a:pt x="18978478" y="10795925"/>
                </a:lnTo>
                <a:lnTo>
                  <a:pt x="0" y="10795925"/>
                </a:lnTo>
                <a:lnTo>
                  <a:pt x="0" y="0"/>
                </a:lnTo>
                <a:close/>
              </a:path>
            </a:pathLst>
          </a:custGeom>
          <a:blipFill>
            <a:blip r:embed="rId2"/>
            <a:stretch>
              <a:fillRect t="-59870" b="-59870"/>
            </a:stretch>
          </a:blipFill>
        </p:spPr>
      </p:sp>
      <p:pic>
        <p:nvPicPr>
          <p:cNvPr id="3" name="Picture 3"/>
          <p:cNvPicPr>
            <a:picLocks noChangeAspect="1"/>
          </p:cNvPicPr>
          <p:nvPr/>
        </p:nvPicPr>
        <p:blipFill>
          <a:blip r:embed="rId3"/>
          <a:srcRect/>
          <a:stretch>
            <a:fillRect/>
          </a:stretch>
        </p:blipFill>
        <p:spPr>
          <a:xfrm>
            <a:off x="1028700" y="6274571"/>
            <a:ext cx="16230600" cy="3718788"/>
          </a:xfrm>
          <a:prstGeom prst="rect">
            <a:avLst/>
          </a:prstGeom>
        </p:spPr>
      </p:pic>
      <p:sp>
        <p:nvSpPr>
          <p:cNvPr id="4" name="TextBox 4"/>
          <p:cNvSpPr txBox="1"/>
          <p:nvPr/>
        </p:nvSpPr>
        <p:spPr>
          <a:xfrm>
            <a:off x="3828515" y="623311"/>
            <a:ext cx="9383071" cy="1343025"/>
          </a:xfrm>
          <a:prstGeom prst="rect">
            <a:avLst/>
          </a:prstGeom>
        </p:spPr>
        <p:txBody>
          <a:bodyPr lIns="0" tIns="0" rIns="0" bIns="0" rtlCol="0" anchor="t">
            <a:spAutoFit/>
          </a:bodyPr>
          <a:lstStyle/>
          <a:p>
            <a:pPr algn="ctr">
              <a:lnSpc>
                <a:spcPts val="5313"/>
              </a:lnSpc>
            </a:pPr>
            <a:r>
              <a:rPr lang="en-US" sz="4427">
                <a:solidFill>
                  <a:srgbClr val="FFFFFF"/>
                </a:solidFill>
                <a:latin typeface="Kenao Sans Serif"/>
              </a:rPr>
              <a:t>Oración final</a:t>
            </a:r>
          </a:p>
          <a:p>
            <a:pPr algn="ctr">
              <a:lnSpc>
                <a:spcPts val="5313"/>
              </a:lnSpc>
            </a:pPr>
            <a:r>
              <a:rPr lang="en-US" sz="4427">
                <a:solidFill>
                  <a:srgbClr val="FFFFFF"/>
                </a:solidFill>
                <a:latin typeface="Kenao Sans Serif"/>
              </a:rPr>
              <a:t>Santa María del Camino</a:t>
            </a:r>
          </a:p>
        </p:txBody>
      </p:sp>
      <p:sp>
        <p:nvSpPr>
          <p:cNvPr id="5" name="TextBox 5"/>
          <p:cNvSpPr txBox="1"/>
          <p:nvPr/>
        </p:nvSpPr>
        <p:spPr>
          <a:xfrm>
            <a:off x="2049545" y="2700382"/>
            <a:ext cx="7094455" cy="5743575"/>
          </a:xfrm>
          <a:prstGeom prst="rect">
            <a:avLst/>
          </a:prstGeom>
        </p:spPr>
        <p:txBody>
          <a:bodyPr lIns="0" tIns="0" rIns="0" bIns="0" rtlCol="0" anchor="t">
            <a:spAutoFit/>
          </a:bodyPr>
          <a:lstStyle/>
          <a:p>
            <a:pPr algn="ctr">
              <a:lnSpc>
                <a:spcPts val="3273"/>
              </a:lnSpc>
            </a:pPr>
            <a:r>
              <a:rPr lang="en-US" sz="2727" dirty="0" err="1">
                <a:solidFill>
                  <a:srgbClr val="FFFFFF"/>
                </a:solidFill>
                <a:latin typeface="Alice"/>
              </a:rPr>
              <a:t>Mientras</a:t>
            </a:r>
            <a:r>
              <a:rPr lang="en-US" sz="2727" dirty="0">
                <a:solidFill>
                  <a:srgbClr val="FFFFFF"/>
                </a:solidFill>
                <a:latin typeface="Alice"/>
              </a:rPr>
              <a:t> </a:t>
            </a:r>
            <a:r>
              <a:rPr lang="en-US" sz="2727" dirty="0" err="1">
                <a:solidFill>
                  <a:srgbClr val="FFFFFF"/>
                </a:solidFill>
                <a:latin typeface="Alice"/>
              </a:rPr>
              <a:t>recorres</a:t>
            </a:r>
            <a:r>
              <a:rPr lang="en-US" sz="2727" dirty="0">
                <a:solidFill>
                  <a:srgbClr val="FFFFFF"/>
                </a:solidFill>
                <a:latin typeface="Alice"/>
              </a:rPr>
              <a:t> la </a:t>
            </a:r>
            <a:r>
              <a:rPr lang="en-US" sz="2727" dirty="0" err="1">
                <a:solidFill>
                  <a:srgbClr val="FFFFFF"/>
                </a:solidFill>
                <a:latin typeface="Alice"/>
              </a:rPr>
              <a:t>vida</a:t>
            </a:r>
            <a:endParaRPr lang="en-US" sz="2727" dirty="0">
              <a:solidFill>
                <a:srgbClr val="FFFFFF"/>
              </a:solidFill>
              <a:latin typeface="Alice"/>
            </a:endParaRPr>
          </a:p>
          <a:p>
            <a:pPr algn="ctr">
              <a:lnSpc>
                <a:spcPts val="3273"/>
              </a:lnSpc>
            </a:pPr>
            <a:r>
              <a:rPr lang="en-US" sz="2727" dirty="0" err="1">
                <a:solidFill>
                  <a:srgbClr val="FFFFFF"/>
                </a:solidFill>
                <a:latin typeface="Alice"/>
              </a:rPr>
              <a:t>tú</a:t>
            </a:r>
            <a:r>
              <a:rPr lang="en-US" sz="2727" dirty="0">
                <a:solidFill>
                  <a:srgbClr val="FFFFFF"/>
                </a:solidFill>
                <a:latin typeface="Alice"/>
              </a:rPr>
              <a:t> </a:t>
            </a:r>
            <a:r>
              <a:rPr lang="en-US" sz="2727" dirty="0" err="1">
                <a:solidFill>
                  <a:srgbClr val="FFFFFF"/>
                </a:solidFill>
                <a:latin typeface="Alice"/>
              </a:rPr>
              <a:t>nunca</a:t>
            </a:r>
            <a:r>
              <a:rPr lang="en-US" sz="2727" dirty="0">
                <a:solidFill>
                  <a:srgbClr val="FFFFFF"/>
                </a:solidFill>
                <a:latin typeface="Alice"/>
              </a:rPr>
              <a:t> solo </a:t>
            </a:r>
            <a:r>
              <a:rPr lang="en-US" sz="2727" dirty="0" err="1">
                <a:solidFill>
                  <a:srgbClr val="FFFFFF"/>
                </a:solidFill>
                <a:latin typeface="Alice"/>
              </a:rPr>
              <a:t>estás</a:t>
            </a:r>
            <a:r>
              <a:rPr lang="en-US" sz="2727" dirty="0">
                <a:solidFill>
                  <a:srgbClr val="FFFFFF"/>
                </a:solidFill>
                <a:latin typeface="Alice"/>
              </a:rPr>
              <a:t>,</a:t>
            </a:r>
          </a:p>
          <a:p>
            <a:pPr algn="ctr">
              <a:lnSpc>
                <a:spcPts val="3273"/>
              </a:lnSpc>
            </a:pPr>
            <a:r>
              <a:rPr lang="en-US" sz="2727" dirty="0" err="1">
                <a:solidFill>
                  <a:srgbClr val="FFFFFF"/>
                </a:solidFill>
                <a:latin typeface="Alice"/>
              </a:rPr>
              <a:t>contigo</a:t>
            </a:r>
            <a:r>
              <a:rPr lang="en-US" sz="2727" dirty="0">
                <a:solidFill>
                  <a:srgbClr val="FFFFFF"/>
                </a:solidFill>
                <a:latin typeface="Alice"/>
              </a:rPr>
              <a:t> </a:t>
            </a:r>
            <a:r>
              <a:rPr lang="en-US" sz="2727" dirty="0" err="1">
                <a:solidFill>
                  <a:srgbClr val="FFFFFF"/>
                </a:solidFill>
                <a:latin typeface="Alice"/>
              </a:rPr>
              <a:t>por</a:t>
            </a:r>
            <a:r>
              <a:rPr lang="en-US" sz="2727" dirty="0">
                <a:solidFill>
                  <a:srgbClr val="FFFFFF"/>
                </a:solidFill>
                <a:latin typeface="Alice"/>
              </a:rPr>
              <a:t> </a:t>
            </a:r>
            <a:r>
              <a:rPr lang="en-US" sz="2727" dirty="0" err="1">
                <a:solidFill>
                  <a:srgbClr val="FFFFFF"/>
                </a:solidFill>
                <a:latin typeface="Alice"/>
              </a:rPr>
              <a:t>el</a:t>
            </a:r>
            <a:r>
              <a:rPr lang="en-US" sz="2727" dirty="0">
                <a:solidFill>
                  <a:srgbClr val="FFFFFF"/>
                </a:solidFill>
                <a:latin typeface="Alice"/>
              </a:rPr>
              <a:t> </a:t>
            </a:r>
            <a:r>
              <a:rPr lang="en-US" sz="2727" dirty="0" err="1">
                <a:solidFill>
                  <a:srgbClr val="FFFFFF"/>
                </a:solidFill>
                <a:latin typeface="Alice"/>
              </a:rPr>
              <a:t>camino</a:t>
            </a:r>
            <a:endParaRPr lang="en-US" sz="2727" dirty="0">
              <a:solidFill>
                <a:srgbClr val="FFFFFF"/>
              </a:solidFill>
              <a:latin typeface="Alice"/>
            </a:endParaRPr>
          </a:p>
          <a:p>
            <a:pPr algn="ctr">
              <a:lnSpc>
                <a:spcPts val="3273"/>
              </a:lnSpc>
            </a:pPr>
            <a:r>
              <a:rPr lang="en-US" sz="2727" dirty="0">
                <a:solidFill>
                  <a:srgbClr val="FFFFFF"/>
                </a:solidFill>
                <a:latin typeface="Alice"/>
              </a:rPr>
              <a:t>Santa María </a:t>
            </a:r>
            <a:r>
              <a:rPr lang="en-US" sz="2727" dirty="0" err="1">
                <a:solidFill>
                  <a:srgbClr val="FFFFFF"/>
                </a:solidFill>
                <a:latin typeface="Alice"/>
              </a:rPr>
              <a:t>va.</a:t>
            </a:r>
            <a:endParaRPr lang="en-US" sz="2727" dirty="0">
              <a:solidFill>
                <a:srgbClr val="FFFFFF"/>
              </a:solidFill>
              <a:latin typeface="Alice"/>
            </a:endParaRPr>
          </a:p>
          <a:p>
            <a:pPr algn="ctr">
              <a:lnSpc>
                <a:spcPts val="3273"/>
              </a:lnSpc>
            </a:pPr>
            <a:endParaRPr lang="en-US" sz="2727" dirty="0">
              <a:solidFill>
                <a:srgbClr val="FFFFFF"/>
              </a:solidFill>
              <a:latin typeface="Alice"/>
            </a:endParaRPr>
          </a:p>
          <a:p>
            <a:pPr algn="ctr">
              <a:lnSpc>
                <a:spcPts val="3273"/>
              </a:lnSpc>
            </a:pPr>
            <a:r>
              <a:rPr lang="en-US" sz="2727" dirty="0">
                <a:solidFill>
                  <a:srgbClr val="FFFFFF"/>
                </a:solidFill>
                <a:latin typeface="Alice"/>
              </a:rPr>
              <a:t>Ven con </a:t>
            </a:r>
            <a:r>
              <a:rPr lang="en-US" sz="2727" dirty="0" err="1">
                <a:solidFill>
                  <a:srgbClr val="FFFFFF"/>
                </a:solidFill>
                <a:latin typeface="Alice"/>
              </a:rPr>
              <a:t>nosotros</a:t>
            </a:r>
            <a:r>
              <a:rPr lang="en-US" sz="2727" dirty="0">
                <a:solidFill>
                  <a:srgbClr val="FFFFFF"/>
                </a:solidFill>
                <a:latin typeface="Alice"/>
              </a:rPr>
              <a:t> a </a:t>
            </a:r>
            <a:r>
              <a:rPr lang="en-US" sz="2727" dirty="0" err="1">
                <a:solidFill>
                  <a:srgbClr val="FFFFFF"/>
                </a:solidFill>
                <a:latin typeface="Alice"/>
              </a:rPr>
              <a:t>caminar</a:t>
            </a:r>
            <a:endParaRPr lang="en-US" sz="2727" dirty="0">
              <a:solidFill>
                <a:srgbClr val="FFFFFF"/>
              </a:solidFill>
              <a:latin typeface="Alice"/>
            </a:endParaRPr>
          </a:p>
          <a:p>
            <a:pPr algn="ctr">
              <a:lnSpc>
                <a:spcPts val="3273"/>
              </a:lnSpc>
            </a:pPr>
            <a:r>
              <a:rPr lang="en-US" sz="2727" dirty="0">
                <a:solidFill>
                  <a:srgbClr val="FFFFFF"/>
                </a:solidFill>
                <a:latin typeface="Alice"/>
              </a:rPr>
              <a:t>Santa María, </a:t>
            </a:r>
            <a:r>
              <a:rPr lang="en-US" sz="2727" dirty="0" err="1">
                <a:solidFill>
                  <a:srgbClr val="FFFFFF"/>
                </a:solidFill>
                <a:latin typeface="Alice"/>
              </a:rPr>
              <a:t>ven.</a:t>
            </a:r>
            <a:endParaRPr lang="en-US" sz="2727" dirty="0">
              <a:solidFill>
                <a:srgbClr val="FFFFFF"/>
              </a:solidFill>
              <a:latin typeface="Alice"/>
            </a:endParaRPr>
          </a:p>
          <a:p>
            <a:pPr algn="ctr">
              <a:lnSpc>
                <a:spcPts val="3273"/>
              </a:lnSpc>
            </a:pPr>
            <a:endParaRPr lang="en-US" sz="2727" dirty="0">
              <a:solidFill>
                <a:srgbClr val="FFFFFF"/>
              </a:solidFill>
              <a:latin typeface="Alice"/>
            </a:endParaRPr>
          </a:p>
          <a:p>
            <a:pPr algn="ctr">
              <a:lnSpc>
                <a:spcPts val="3273"/>
              </a:lnSpc>
            </a:pPr>
            <a:r>
              <a:rPr lang="en-US" sz="2727" dirty="0" err="1">
                <a:solidFill>
                  <a:srgbClr val="FFFFFF"/>
                </a:solidFill>
                <a:latin typeface="Alice"/>
              </a:rPr>
              <a:t>Aunque</a:t>
            </a:r>
            <a:r>
              <a:rPr lang="en-US" sz="2727" dirty="0">
                <a:solidFill>
                  <a:srgbClr val="FFFFFF"/>
                </a:solidFill>
                <a:latin typeface="Alice"/>
              </a:rPr>
              <a:t> </a:t>
            </a:r>
            <a:r>
              <a:rPr lang="en-US" sz="2727" dirty="0" err="1">
                <a:solidFill>
                  <a:srgbClr val="FFFFFF"/>
                </a:solidFill>
                <a:latin typeface="Alice"/>
              </a:rPr>
              <a:t>te</a:t>
            </a:r>
            <a:r>
              <a:rPr lang="en-US" sz="2727" dirty="0">
                <a:solidFill>
                  <a:srgbClr val="FFFFFF"/>
                </a:solidFill>
                <a:latin typeface="Alice"/>
              </a:rPr>
              <a:t> </a:t>
            </a:r>
            <a:r>
              <a:rPr lang="en-US" sz="2727" dirty="0" err="1">
                <a:solidFill>
                  <a:srgbClr val="FFFFFF"/>
                </a:solidFill>
                <a:latin typeface="Alice"/>
              </a:rPr>
              <a:t>digan</a:t>
            </a:r>
            <a:r>
              <a:rPr lang="en-US" sz="2727" dirty="0">
                <a:solidFill>
                  <a:srgbClr val="FFFFFF"/>
                </a:solidFill>
                <a:latin typeface="Alice"/>
              </a:rPr>
              <a:t> </a:t>
            </a:r>
            <a:r>
              <a:rPr lang="en-US" sz="2727" dirty="0" err="1">
                <a:solidFill>
                  <a:srgbClr val="FFFFFF"/>
                </a:solidFill>
                <a:latin typeface="Alice"/>
              </a:rPr>
              <a:t>algunos</a:t>
            </a:r>
            <a:endParaRPr lang="en-US" sz="2727" dirty="0">
              <a:solidFill>
                <a:srgbClr val="FFFFFF"/>
              </a:solidFill>
              <a:latin typeface="Alice"/>
            </a:endParaRPr>
          </a:p>
          <a:p>
            <a:pPr algn="ctr">
              <a:lnSpc>
                <a:spcPts val="3273"/>
              </a:lnSpc>
            </a:pPr>
            <a:r>
              <a:rPr lang="en-US" sz="2727" dirty="0">
                <a:solidFill>
                  <a:srgbClr val="FFFFFF"/>
                </a:solidFill>
                <a:latin typeface="Alice"/>
              </a:rPr>
              <a:t>que nada </a:t>
            </a:r>
            <a:r>
              <a:rPr lang="en-US" sz="2727" dirty="0" err="1">
                <a:solidFill>
                  <a:srgbClr val="FFFFFF"/>
                </a:solidFill>
                <a:latin typeface="Alice"/>
              </a:rPr>
              <a:t>puede</a:t>
            </a:r>
            <a:r>
              <a:rPr lang="en-US" sz="2727" dirty="0">
                <a:solidFill>
                  <a:srgbClr val="FFFFFF"/>
                </a:solidFill>
                <a:latin typeface="Alice"/>
              </a:rPr>
              <a:t> </a:t>
            </a:r>
            <a:r>
              <a:rPr lang="en-US" sz="2727" dirty="0" err="1">
                <a:solidFill>
                  <a:srgbClr val="FFFFFF"/>
                </a:solidFill>
                <a:latin typeface="Alice"/>
              </a:rPr>
              <a:t>cambiar</a:t>
            </a:r>
            <a:r>
              <a:rPr lang="en-US" sz="2727" dirty="0">
                <a:solidFill>
                  <a:srgbClr val="FFFFFF"/>
                </a:solidFill>
                <a:latin typeface="Alice"/>
              </a:rPr>
              <a:t>,</a:t>
            </a:r>
          </a:p>
          <a:p>
            <a:pPr algn="ctr">
              <a:lnSpc>
                <a:spcPts val="3273"/>
              </a:lnSpc>
            </a:pPr>
            <a:r>
              <a:rPr lang="en-US" sz="2727" dirty="0">
                <a:solidFill>
                  <a:srgbClr val="FFFFFF"/>
                </a:solidFill>
                <a:latin typeface="Alice"/>
              </a:rPr>
              <a:t>lucha </a:t>
            </a:r>
            <a:r>
              <a:rPr lang="en-US" sz="2727" dirty="0" err="1">
                <a:solidFill>
                  <a:srgbClr val="FFFFFF"/>
                </a:solidFill>
                <a:latin typeface="Alice"/>
              </a:rPr>
              <a:t>por</a:t>
            </a:r>
            <a:r>
              <a:rPr lang="en-US" sz="2727" dirty="0">
                <a:solidFill>
                  <a:srgbClr val="FFFFFF"/>
                </a:solidFill>
                <a:latin typeface="Alice"/>
              </a:rPr>
              <a:t> un </a:t>
            </a:r>
            <a:r>
              <a:rPr lang="en-US" sz="2727" dirty="0" err="1">
                <a:solidFill>
                  <a:srgbClr val="FFFFFF"/>
                </a:solidFill>
                <a:latin typeface="Alice"/>
              </a:rPr>
              <a:t>mundo</a:t>
            </a:r>
            <a:r>
              <a:rPr lang="en-US" sz="2727" dirty="0">
                <a:solidFill>
                  <a:srgbClr val="FFFFFF"/>
                </a:solidFill>
                <a:latin typeface="Alice"/>
              </a:rPr>
              <a:t> nuevo,</a:t>
            </a:r>
          </a:p>
          <a:p>
            <a:pPr algn="ctr">
              <a:lnSpc>
                <a:spcPts val="3273"/>
              </a:lnSpc>
            </a:pPr>
            <a:r>
              <a:rPr lang="en-US" sz="2727" dirty="0">
                <a:solidFill>
                  <a:srgbClr val="FFFFFF"/>
                </a:solidFill>
                <a:latin typeface="Alice"/>
              </a:rPr>
              <a:t>lucha </a:t>
            </a:r>
            <a:r>
              <a:rPr lang="en-US" sz="2727" dirty="0" err="1">
                <a:solidFill>
                  <a:srgbClr val="FFFFFF"/>
                </a:solidFill>
                <a:latin typeface="Alice"/>
              </a:rPr>
              <a:t>por</a:t>
            </a:r>
            <a:r>
              <a:rPr lang="en-US" sz="2727" dirty="0">
                <a:solidFill>
                  <a:srgbClr val="FFFFFF"/>
                </a:solidFill>
                <a:latin typeface="Alice"/>
              </a:rPr>
              <a:t> la </a:t>
            </a:r>
            <a:r>
              <a:rPr lang="en-US" sz="2727" dirty="0" err="1">
                <a:solidFill>
                  <a:srgbClr val="FFFFFF"/>
                </a:solidFill>
                <a:latin typeface="Alice"/>
              </a:rPr>
              <a:t>verdad</a:t>
            </a:r>
            <a:r>
              <a:rPr lang="en-US" sz="2727" dirty="0">
                <a:solidFill>
                  <a:srgbClr val="FFFFFF"/>
                </a:solidFill>
                <a:latin typeface="Alice"/>
              </a:rPr>
              <a:t>.</a:t>
            </a:r>
          </a:p>
          <a:p>
            <a:pPr algn="ctr">
              <a:lnSpc>
                <a:spcPts val="3273"/>
              </a:lnSpc>
            </a:pPr>
            <a:endParaRPr lang="en-US" sz="2727" dirty="0">
              <a:solidFill>
                <a:srgbClr val="FFFFFF"/>
              </a:solidFill>
              <a:latin typeface="Alice"/>
            </a:endParaRPr>
          </a:p>
          <a:p>
            <a:pPr algn="ctr">
              <a:lnSpc>
                <a:spcPts val="3273"/>
              </a:lnSpc>
              <a:spcBef>
                <a:spcPct val="0"/>
              </a:spcBef>
            </a:pPr>
            <a:endParaRPr lang="en-US" sz="2727" dirty="0">
              <a:solidFill>
                <a:srgbClr val="FFFFFF"/>
              </a:solidFill>
              <a:latin typeface="Alice"/>
            </a:endParaRPr>
          </a:p>
        </p:txBody>
      </p:sp>
      <p:sp>
        <p:nvSpPr>
          <p:cNvPr id="6" name="TextBox 6"/>
          <p:cNvSpPr txBox="1"/>
          <p:nvPr/>
        </p:nvSpPr>
        <p:spPr>
          <a:xfrm>
            <a:off x="8001000" y="3611842"/>
            <a:ext cx="6716831" cy="1647825"/>
          </a:xfrm>
          <a:prstGeom prst="rect">
            <a:avLst/>
          </a:prstGeom>
        </p:spPr>
        <p:txBody>
          <a:bodyPr lIns="0" tIns="0" rIns="0" bIns="0" rtlCol="0" anchor="t">
            <a:spAutoFit/>
          </a:bodyPr>
          <a:lstStyle/>
          <a:p>
            <a:pPr marL="0" lvl="0" indent="0" algn="ctr">
              <a:lnSpc>
                <a:spcPts val="3273"/>
              </a:lnSpc>
              <a:spcBef>
                <a:spcPct val="0"/>
              </a:spcBef>
            </a:pPr>
            <a:r>
              <a:rPr lang="en-US" sz="2727" u="none" strike="noStrike" dirty="0" err="1">
                <a:solidFill>
                  <a:srgbClr val="FFFFFF"/>
                </a:solidFill>
                <a:latin typeface="Alice"/>
              </a:rPr>
              <a:t>Aunque</a:t>
            </a:r>
            <a:r>
              <a:rPr lang="en-US" sz="2727" u="none" strike="noStrike" dirty="0">
                <a:solidFill>
                  <a:srgbClr val="FFFFFF"/>
                </a:solidFill>
                <a:latin typeface="Alice"/>
              </a:rPr>
              <a:t> </a:t>
            </a:r>
            <a:r>
              <a:rPr lang="en-US" sz="2727" u="none" strike="noStrike" dirty="0" err="1">
                <a:solidFill>
                  <a:srgbClr val="FFFFFF"/>
                </a:solidFill>
                <a:latin typeface="Alice"/>
              </a:rPr>
              <a:t>parezcan</a:t>
            </a:r>
            <a:r>
              <a:rPr lang="en-US" sz="2727" u="none" strike="noStrike" dirty="0">
                <a:solidFill>
                  <a:srgbClr val="FFFFFF"/>
                </a:solidFill>
                <a:latin typeface="Alice"/>
              </a:rPr>
              <a:t> </a:t>
            </a:r>
            <a:r>
              <a:rPr lang="en-US" sz="2727" u="none" strike="noStrike" dirty="0" err="1">
                <a:solidFill>
                  <a:srgbClr val="FFFFFF"/>
                </a:solidFill>
                <a:latin typeface="Alice"/>
              </a:rPr>
              <a:t>tus</a:t>
            </a:r>
            <a:r>
              <a:rPr lang="en-US" sz="2727" u="none" strike="noStrike" dirty="0">
                <a:solidFill>
                  <a:srgbClr val="FFFFFF"/>
                </a:solidFill>
                <a:latin typeface="Alice"/>
              </a:rPr>
              <a:t> pasos</a:t>
            </a:r>
          </a:p>
          <a:p>
            <a:pPr marL="0" lvl="0" indent="0" algn="ctr">
              <a:lnSpc>
                <a:spcPts val="3273"/>
              </a:lnSpc>
              <a:spcBef>
                <a:spcPct val="0"/>
              </a:spcBef>
            </a:pPr>
            <a:r>
              <a:rPr lang="en-US" sz="2727" u="none" strike="noStrike" dirty="0" err="1">
                <a:solidFill>
                  <a:srgbClr val="FFFFFF"/>
                </a:solidFill>
                <a:latin typeface="Alice"/>
              </a:rPr>
              <a:t>inútil</a:t>
            </a:r>
            <a:r>
              <a:rPr lang="en-US" sz="2727" u="none" strike="noStrike" dirty="0">
                <a:solidFill>
                  <a:srgbClr val="FFFFFF"/>
                </a:solidFill>
                <a:latin typeface="Alice"/>
              </a:rPr>
              <a:t> </a:t>
            </a:r>
            <a:r>
              <a:rPr lang="en-US" sz="2727" u="none" strike="noStrike" dirty="0" err="1">
                <a:solidFill>
                  <a:srgbClr val="FFFFFF"/>
                </a:solidFill>
                <a:latin typeface="Alice"/>
              </a:rPr>
              <a:t>caminar</a:t>
            </a:r>
            <a:r>
              <a:rPr lang="en-US" sz="2727" u="none" strike="noStrike" dirty="0">
                <a:solidFill>
                  <a:srgbClr val="FFFFFF"/>
                </a:solidFill>
                <a:latin typeface="Alice"/>
              </a:rPr>
              <a:t>,</a:t>
            </a:r>
          </a:p>
          <a:p>
            <a:pPr marL="0" lvl="0" indent="0" algn="ctr">
              <a:lnSpc>
                <a:spcPts val="3273"/>
              </a:lnSpc>
              <a:spcBef>
                <a:spcPct val="0"/>
              </a:spcBef>
            </a:pPr>
            <a:r>
              <a:rPr lang="en-US" sz="2727" u="none" strike="noStrike" dirty="0" err="1">
                <a:solidFill>
                  <a:srgbClr val="FFFFFF"/>
                </a:solidFill>
                <a:latin typeface="Alice"/>
              </a:rPr>
              <a:t>tú</a:t>
            </a:r>
            <a:r>
              <a:rPr lang="en-US" sz="2727" u="none" strike="noStrike" dirty="0">
                <a:solidFill>
                  <a:srgbClr val="FFFFFF"/>
                </a:solidFill>
                <a:latin typeface="Alice"/>
              </a:rPr>
              <a:t> vas </a:t>
            </a:r>
            <a:r>
              <a:rPr lang="en-US" sz="2727" u="none" strike="noStrike" dirty="0" err="1">
                <a:solidFill>
                  <a:srgbClr val="FFFFFF"/>
                </a:solidFill>
                <a:latin typeface="Alice"/>
              </a:rPr>
              <a:t>haciendo</a:t>
            </a:r>
            <a:r>
              <a:rPr lang="en-US" sz="2727" u="none" strike="noStrike" dirty="0">
                <a:solidFill>
                  <a:srgbClr val="FFFFFF"/>
                </a:solidFill>
                <a:latin typeface="Alice"/>
              </a:rPr>
              <a:t> </a:t>
            </a:r>
            <a:r>
              <a:rPr lang="en-US" sz="2727" u="none" strike="noStrike" dirty="0" err="1">
                <a:solidFill>
                  <a:srgbClr val="FFFFFF"/>
                </a:solidFill>
                <a:latin typeface="Alice"/>
              </a:rPr>
              <a:t>caminos</a:t>
            </a:r>
            <a:endParaRPr lang="en-US" sz="2727" u="none" strike="noStrike" dirty="0">
              <a:solidFill>
                <a:srgbClr val="FFFFFF"/>
              </a:solidFill>
              <a:latin typeface="Alice"/>
            </a:endParaRPr>
          </a:p>
          <a:p>
            <a:pPr marL="0" lvl="0" indent="0" algn="ctr">
              <a:lnSpc>
                <a:spcPts val="3273"/>
              </a:lnSpc>
              <a:spcBef>
                <a:spcPct val="0"/>
              </a:spcBef>
            </a:pPr>
            <a:r>
              <a:rPr lang="en-US" sz="2727" u="none" strike="noStrike" dirty="0" err="1">
                <a:solidFill>
                  <a:srgbClr val="FFFFFF"/>
                </a:solidFill>
                <a:latin typeface="Alice"/>
              </a:rPr>
              <a:t>otros</a:t>
            </a:r>
            <a:r>
              <a:rPr lang="en-US" sz="2727" u="none" strike="noStrike" dirty="0">
                <a:solidFill>
                  <a:srgbClr val="FFFFFF"/>
                </a:solidFill>
                <a:latin typeface="Alice"/>
              </a:rPr>
              <a:t> </a:t>
            </a:r>
            <a:r>
              <a:rPr lang="en-US" sz="2727" u="none" strike="noStrike" dirty="0" err="1">
                <a:solidFill>
                  <a:srgbClr val="FFFFFF"/>
                </a:solidFill>
                <a:latin typeface="Alice"/>
              </a:rPr>
              <a:t>los</a:t>
            </a:r>
            <a:r>
              <a:rPr lang="en-US" sz="2727" u="none" strike="noStrike" dirty="0">
                <a:solidFill>
                  <a:srgbClr val="FFFFFF"/>
                </a:solidFill>
                <a:latin typeface="Alice"/>
              </a:rPr>
              <a:t> </a:t>
            </a:r>
            <a:r>
              <a:rPr lang="en-US" sz="2727" u="none" strike="noStrike" dirty="0" err="1">
                <a:solidFill>
                  <a:srgbClr val="FFFFFF"/>
                </a:solidFill>
                <a:latin typeface="Alice"/>
              </a:rPr>
              <a:t>seguirán</a:t>
            </a:r>
            <a:r>
              <a:rPr lang="en-US" sz="2727" u="none" strike="noStrike" dirty="0">
                <a:solidFill>
                  <a:srgbClr val="FFFFFF"/>
                </a:solidFill>
                <a:latin typeface="Alice"/>
              </a:rPr>
              <a:t>.</a:t>
            </a:r>
          </a:p>
        </p:txBody>
      </p:sp>
      <p:sp>
        <p:nvSpPr>
          <p:cNvPr id="7" name="CuadroTexto 6">
            <a:extLst>
              <a:ext uri="{FF2B5EF4-FFF2-40B4-BE49-F238E27FC236}">
                <a16:creationId xmlns:a16="http://schemas.microsoft.com/office/drawing/2014/main" id="{2925BBF4-ED72-EEC0-F705-AC33C2FD867A}"/>
              </a:ext>
            </a:extLst>
          </p:cNvPr>
          <p:cNvSpPr txBox="1"/>
          <p:nvPr/>
        </p:nvSpPr>
        <p:spPr>
          <a:xfrm>
            <a:off x="10164845" y="5785945"/>
            <a:ext cx="4296186" cy="1215717"/>
          </a:xfrm>
          <a:prstGeom prst="rect">
            <a:avLst/>
          </a:prstGeom>
          <a:noFill/>
        </p:spPr>
        <p:txBody>
          <a:bodyPr wrap="square" rtlCol="0">
            <a:spAutoFit/>
          </a:bodyPr>
          <a:lstStyle/>
          <a:p>
            <a:pPr algn="ctr">
              <a:lnSpc>
                <a:spcPts val="3273"/>
              </a:lnSpc>
            </a:pPr>
            <a:r>
              <a:rPr lang="en-US" sz="2400" dirty="0">
                <a:solidFill>
                  <a:srgbClr val="FFFFFF"/>
                </a:solidFill>
                <a:latin typeface="Alice"/>
              </a:rPr>
              <a:t>Ven con </a:t>
            </a:r>
            <a:r>
              <a:rPr lang="en-US" sz="2400" dirty="0" err="1">
                <a:solidFill>
                  <a:srgbClr val="FFFFFF"/>
                </a:solidFill>
                <a:latin typeface="Alice"/>
              </a:rPr>
              <a:t>nosotros</a:t>
            </a:r>
            <a:r>
              <a:rPr lang="en-US" sz="2400" dirty="0">
                <a:solidFill>
                  <a:srgbClr val="FFFFFF"/>
                </a:solidFill>
                <a:latin typeface="Alice"/>
              </a:rPr>
              <a:t> a </a:t>
            </a:r>
            <a:r>
              <a:rPr lang="en-US" sz="2400" dirty="0" err="1">
                <a:solidFill>
                  <a:srgbClr val="FFFFFF"/>
                </a:solidFill>
                <a:latin typeface="Alice"/>
              </a:rPr>
              <a:t>caminar</a:t>
            </a:r>
            <a:endParaRPr lang="en-US" sz="2400" dirty="0">
              <a:solidFill>
                <a:srgbClr val="FFFFFF"/>
              </a:solidFill>
              <a:latin typeface="Alice"/>
            </a:endParaRPr>
          </a:p>
          <a:p>
            <a:pPr algn="ctr">
              <a:lnSpc>
                <a:spcPts val="3273"/>
              </a:lnSpc>
            </a:pPr>
            <a:r>
              <a:rPr lang="en-US" sz="2400" dirty="0">
                <a:solidFill>
                  <a:srgbClr val="FFFFFF"/>
                </a:solidFill>
                <a:latin typeface="Alice"/>
              </a:rPr>
              <a:t>Santa María, </a:t>
            </a:r>
            <a:r>
              <a:rPr lang="en-US" sz="2400" dirty="0" err="1">
                <a:solidFill>
                  <a:srgbClr val="FFFFFF"/>
                </a:solidFill>
                <a:latin typeface="Alice"/>
              </a:rPr>
              <a:t>ven.</a:t>
            </a:r>
            <a:endParaRPr lang="en-US" sz="2400" dirty="0">
              <a:solidFill>
                <a:srgbClr val="FFFFFF"/>
              </a:solidFill>
              <a:latin typeface="Alice"/>
            </a:endParaRPr>
          </a:p>
          <a:p>
            <a:endParaRPr lang="es-MX" dirty="0"/>
          </a:p>
        </p:txBody>
      </p:sp>
      <p:sp>
        <p:nvSpPr>
          <p:cNvPr id="9" name="Freeform 11">
            <a:extLst>
              <a:ext uri="{FF2B5EF4-FFF2-40B4-BE49-F238E27FC236}">
                <a16:creationId xmlns:a16="http://schemas.microsoft.com/office/drawing/2014/main" id="{F791242E-A496-31DA-B75E-A49FCD7BF507}"/>
              </a:ext>
            </a:extLst>
          </p:cNvPr>
          <p:cNvSpPr/>
          <p:nvPr/>
        </p:nvSpPr>
        <p:spPr>
          <a:xfrm>
            <a:off x="14017779" y="654785"/>
            <a:ext cx="2814358" cy="3338210"/>
          </a:xfrm>
          <a:custGeom>
            <a:avLst/>
            <a:gdLst/>
            <a:ahLst/>
            <a:cxnLst/>
            <a:rect l="l" t="t" r="r" b="b"/>
            <a:pathLst>
              <a:path w="1346304" h="1346304">
                <a:moveTo>
                  <a:pt x="0" y="0"/>
                </a:moveTo>
                <a:lnTo>
                  <a:pt x="1346304" y="0"/>
                </a:lnTo>
                <a:lnTo>
                  <a:pt x="1346304" y="1346304"/>
                </a:lnTo>
                <a:lnTo>
                  <a:pt x="0" y="13463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658DF"/>
        </a:solidFill>
        <a:effectLst/>
      </p:bgPr>
    </p:bg>
    <p:spTree>
      <p:nvGrpSpPr>
        <p:cNvPr id="1" name=""/>
        <p:cNvGrpSpPr/>
        <p:nvPr/>
      </p:nvGrpSpPr>
      <p:grpSpPr>
        <a:xfrm>
          <a:off x="0" y="0"/>
          <a:ext cx="0" cy="0"/>
          <a:chOff x="0" y="0"/>
          <a:chExt cx="0" cy="0"/>
        </a:xfrm>
      </p:grpSpPr>
      <p:sp>
        <p:nvSpPr>
          <p:cNvPr id="2" name="Freeform 2"/>
          <p:cNvSpPr/>
          <p:nvPr/>
        </p:nvSpPr>
        <p:spPr>
          <a:xfrm>
            <a:off x="4402861" y="958933"/>
            <a:ext cx="9482278" cy="8741889"/>
          </a:xfrm>
          <a:custGeom>
            <a:avLst/>
            <a:gdLst/>
            <a:ahLst/>
            <a:cxnLst/>
            <a:rect l="l" t="t" r="r" b="b"/>
            <a:pathLst>
              <a:path w="9482278" h="8741889">
                <a:moveTo>
                  <a:pt x="0" y="0"/>
                </a:moveTo>
                <a:lnTo>
                  <a:pt x="9482278" y="0"/>
                </a:lnTo>
                <a:lnTo>
                  <a:pt x="9482278" y="8741888"/>
                </a:lnTo>
                <a:lnTo>
                  <a:pt x="0" y="87418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3237750" y="2972423"/>
            <a:ext cx="10553751" cy="4075402"/>
          </a:xfrm>
          <a:custGeom>
            <a:avLst/>
            <a:gdLst/>
            <a:ahLst/>
            <a:cxnLst/>
            <a:rect l="l" t="t" r="r" b="b"/>
            <a:pathLst>
              <a:path w="10553751" h="4075402">
                <a:moveTo>
                  <a:pt x="0" y="0"/>
                </a:moveTo>
                <a:lnTo>
                  <a:pt x="10553752" y="0"/>
                </a:lnTo>
                <a:lnTo>
                  <a:pt x="10553752" y="4075402"/>
                </a:lnTo>
                <a:lnTo>
                  <a:pt x="0" y="4075402"/>
                </a:lnTo>
                <a:lnTo>
                  <a:pt x="0" y="0"/>
                </a:lnTo>
                <a:close/>
              </a:path>
            </a:pathLst>
          </a:custGeom>
          <a:blipFill>
            <a:blip r:embed="rId4">
              <a:extLst>
                <a:ext uri="{96DAC541-7B7A-43D3-8B79-37D633B846F1}">
                  <asvg:svgBlip xmlns:asvg="http://schemas.microsoft.com/office/drawing/2016/SVG/main" r:embed="rId5"/>
                </a:ext>
              </a:extLst>
            </a:blip>
            <a:stretch>
              <a:fillRect t="-38970" b="-154093"/>
            </a:stretch>
          </a:blipFill>
        </p:spPr>
      </p:sp>
      <p:sp>
        <p:nvSpPr>
          <p:cNvPr id="4" name="Freeform 4"/>
          <p:cNvSpPr/>
          <p:nvPr/>
        </p:nvSpPr>
        <p:spPr>
          <a:xfrm rot="-5400000">
            <a:off x="10973423" y="2972423"/>
            <a:ext cx="10553751" cy="4075402"/>
          </a:xfrm>
          <a:custGeom>
            <a:avLst/>
            <a:gdLst/>
            <a:ahLst/>
            <a:cxnLst/>
            <a:rect l="l" t="t" r="r" b="b"/>
            <a:pathLst>
              <a:path w="10553751" h="4075402">
                <a:moveTo>
                  <a:pt x="0" y="0"/>
                </a:moveTo>
                <a:lnTo>
                  <a:pt x="10553752" y="0"/>
                </a:lnTo>
                <a:lnTo>
                  <a:pt x="10553752" y="4075402"/>
                </a:lnTo>
                <a:lnTo>
                  <a:pt x="0" y="4075402"/>
                </a:lnTo>
                <a:lnTo>
                  <a:pt x="0" y="0"/>
                </a:lnTo>
                <a:close/>
              </a:path>
            </a:pathLst>
          </a:custGeom>
          <a:blipFill>
            <a:blip r:embed="rId4">
              <a:extLst>
                <a:ext uri="{96DAC541-7B7A-43D3-8B79-37D633B846F1}">
                  <asvg:svgBlip xmlns:asvg="http://schemas.microsoft.com/office/drawing/2016/SVG/main" r:embed="rId5"/>
                </a:ext>
              </a:extLst>
            </a:blip>
            <a:stretch>
              <a:fillRect t="-38970" b="-154093"/>
            </a:stretch>
          </a:blipFill>
        </p:spPr>
      </p:sp>
      <p:sp>
        <p:nvSpPr>
          <p:cNvPr id="5" name="Freeform 5"/>
          <p:cNvSpPr/>
          <p:nvPr/>
        </p:nvSpPr>
        <p:spPr>
          <a:xfrm>
            <a:off x="8059475" y="8138381"/>
            <a:ext cx="2169050" cy="2133117"/>
          </a:xfrm>
          <a:custGeom>
            <a:avLst/>
            <a:gdLst/>
            <a:ahLst/>
            <a:cxnLst/>
            <a:rect l="l" t="t" r="r" b="b"/>
            <a:pathLst>
              <a:path w="2169050" h="2133117">
                <a:moveTo>
                  <a:pt x="0" y="0"/>
                </a:moveTo>
                <a:lnTo>
                  <a:pt x="2169050" y="0"/>
                </a:lnTo>
                <a:lnTo>
                  <a:pt x="2169050" y="2133117"/>
                </a:lnTo>
                <a:lnTo>
                  <a:pt x="0" y="21331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8059475" y="422573"/>
            <a:ext cx="2169050" cy="2133117"/>
          </a:xfrm>
          <a:custGeom>
            <a:avLst/>
            <a:gdLst/>
            <a:ahLst/>
            <a:cxnLst/>
            <a:rect l="l" t="t" r="r" b="b"/>
            <a:pathLst>
              <a:path w="2169050" h="2133117">
                <a:moveTo>
                  <a:pt x="0" y="0"/>
                </a:moveTo>
                <a:lnTo>
                  <a:pt x="2169050" y="0"/>
                </a:lnTo>
                <a:lnTo>
                  <a:pt x="2169050" y="2133117"/>
                </a:lnTo>
                <a:lnTo>
                  <a:pt x="0" y="21331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631822">
            <a:off x="11067022" y="5755721"/>
            <a:ext cx="2416029" cy="4114800"/>
          </a:xfrm>
          <a:custGeom>
            <a:avLst/>
            <a:gdLst/>
            <a:ahLst/>
            <a:cxnLst/>
            <a:rect l="l" t="t" r="r" b="b"/>
            <a:pathLst>
              <a:path w="2416029" h="4114800">
                <a:moveTo>
                  <a:pt x="0" y="0"/>
                </a:moveTo>
                <a:lnTo>
                  <a:pt x="2416029" y="0"/>
                </a:lnTo>
                <a:lnTo>
                  <a:pt x="2416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5516203" y="4026645"/>
            <a:ext cx="7257019" cy="2697931"/>
          </a:xfrm>
          <a:prstGeom prst="rect">
            <a:avLst/>
          </a:prstGeom>
        </p:spPr>
        <p:txBody>
          <a:bodyPr lIns="0" tIns="0" rIns="0" bIns="0" rtlCol="0" anchor="t">
            <a:spAutoFit/>
          </a:bodyPr>
          <a:lstStyle/>
          <a:p>
            <a:pPr algn="ctr">
              <a:lnSpc>
                <a:spcPts val="5251"/>
              </a:lnSpc>
            </a:pPr>
            <a:r>
              <a:rPr lang="en-US" sz="4953">
                <a:solidFill>
                  <a:srgbClr val="171B64"/>
                </a:solidFill>
                <a:latin typeface="Kenao Sans Serif"/>
              </a:rPr>
              <a:t>Por tu Concepción inmaculada</a:t>
            </a:r>
          </a:p>
          <a:p>
            <a:pPr algn="ctr">
              <a:lnSpc>
                <a:spcPts val="5251"/>
              </a:lnSpc>
            </a:pPr>
            <a:r>
              <a:rPr lang="en-US" sz="4953">
                <a:solidFill>
                  <a:srgbClr val="171B64"/>
                </a:solidFill>
                <a:latin typeface="Kenao Sans Serif"/>
              </a:rPr>
              <a:t>y tu gozosa Expectación,</a:t>
            </a:r>
          </a:p>
          <a:p>
            <a:pPr algn="ctr">
              <a:lnSpc>
                <a:spcPts val="5251"/>
              </a:lnSpc>
            </a:pPr>
            <a:endParaRPr lang="en-US" sz="4953">
              <a:solidFill>
                <a:srgbClr val="171B64"/>
              </a:solidFill>
              <a:latin typeface="Kenao Sans Serif"/>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658DF"/>
        </a:solidFill>
        <a:effectLst/>
      </p:bgPr>
    </p:bg>
    <p:spTree>
      <p:nvGrpSpPr>
        <p:cNvPr id="1" name=""/>
        <p:cNvGrpSpPr/>
        <p:nvPr/>
      </p:nvGrpSpPr>
      <p:grpSpPr>
        <a:xfrm>
          <a:off x="0" y="0"/>
          <a:ext cx="0" cy="0"/>
          <a:chOff x="0" y="0"/>
          <a:chExt cx="0" cy="0"/>
        </a:xfrm>
      </p:grpSpPr>
      <p:sp>
        <p:nvSpPr>
          <p:cNvPr id="2" name="Freeform 2"/>
          <p:cNvSpPr/>
          <p:nvPr/>
        </p:nvSpPr>
        <p:spPr>
          <a:xfrm>
            <a:off x="2009961" y="1864404"/>
            <a:ext cx="6332990" cy="6155557"/>
          </a:xfrm>
          <a:custGeom>
            <a:avLst/>
            <a:gdLst/>
            <a:ahLst/>
            <a:cxnLst/>
            <a:rect l="l" t="t" r="r" b="b"/>
            <a:pathLst>
              <a:path w="6332990" h="6155557">
                <a:moveTo>
                  <a:pt x="0" y="0"/>
                </a:moveTo>
                <a:lnTo>
                  <a:pt x="6332991" y="0"/>
                </a:lnTo>
                <a:lnTo>
                  <a:pt x="6332991" y="6155557"/>
                </a:lnTo>
                <a:lnTo>
                  <a:pt x="0" y="6155557"/>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a:off x="9372600" y="-800100"/>
            <a:ext cx="7859268" cy="8229600"/>
          </a:xfrm>
          <a:prstGeom prst="rect">
            <a:avLst/>
          </a:prstGeom>
        </p:spPr>
      </p:pic>
      <p:sp>
        <p:nvSpPr>
          <p:cNvPr id="4" name="Freeform 4"/>
          <p:cNvSpPr/>
          <p:nvPr/>
        </p:nvSpPr>
        <p:spPr>
          <a:xfrm>
            <a:off x="1146616" y="598332"/>
            <a:ext cx="8484124" cy="8229600"/>
          </a:xfrm>
          <a:custGeom>
            <a:avLst/>
            <a:gdLst/>
            <a:ahLst/>
            <a:cxnLst/>
            <a:rect l="l" t="t" r="r" b="b"/>
            <a:pathLst>
              <a:path w="8484124" h="8229600">
                <a:moveTo>
                  <a:pt x="0" y="0"/>
                </a:moveTo>
                <a:lnTo>
                  <a:pt x="8484124" y="0"/>
                </a:lnTo>
                <a:lnTo>
                  <a:pt x="8484124" y="8229600"/>
                </a:lnTo>
                <a:lnTo>
                  <a:pt x="0" y="8229600"/>
                </a:lnTo>
                <a:lnTo>
                  <a:pt x="0" y="0"/>
                </a:lnTo>
                <a:close/>
              </a:path>
            </a:pathLst>
          </a:custGeom>
          <a:blipFill>
            <a:blip r:embed="rId4"/>
            <a:stretch>
              <a:fillRect/>
            </a:stretch>
          </a:blipFill>
        </p:spPr>
      </p:sp>
      <p:sp>
        <p:nvSpPr>
          <p:cNvPr id="5" name="TextBox 5"/>
          <p:cNvSpPr txBox="1"/>
          <p:nvPr/>
        </p:nvSpPr>
        <p:spPr>
          <a:xfrm>
            <a:off x="10753887" y="5601904"/>
            <a:ext cx="6210776" cy="1190625"/>
          </a:xfrm>
          <a:prstGeom prst="rect">
            <a:avLst/>
          </a:prstGeom>
        </p:spPr>
        <p:txBody>
          <a:bodyPr lIns="0" tIns="0" rIns="0" bIns="0" rtlCol="0" anchor="t">
            <a:spAutoFit/>
          </a:bodyPr>
          <a:lstStyle/>
          <a:p>
            <a:pPr algn="ctr">
              <a:lnSpc>
                <a:spcPts val="4696"/>
              </a:lnSpc>
              <a:spcBef>
                <a:spcPct val="0"/>
              </a:spcBef>
            </a:pPr>
            <a:r>
              <a:rPr lang="en-US" sz="3913">
                <a:solidFill>
                  <a:srgbClr val="FFFFFF"/>
                </a:solidFill>
                <a:latin typeface="Kenao Sans Serif"/>
              </a:rPr>
              <a:t>Madre nuestra de Zapopan</a:t>
            </a:r>
          </a:p>
          <a:p>
            <a:pPr algn="ctr">
              <a:lnSpc>
                <a:spcPts val="4696"/>
              </a:lnSpc>
              <a:spcBef>
                <a:spcPct val="0"/>
              </a:spcBef>
            </a:pPr>
            <a:r>
              <a:rPr lang="en-US" sz="3913">
                <a:solidFill>
                  <a:srgbClr val="FFFFFF"/>
                </a:solidFill>
                <a:latin typeface="Kenao Sans Serif"/>
              </a:rPr>
              <a:t>Danos tu bendición.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660</Words>
  <Application>Microsoft Office PowerPoint</Application>
  <PresentationFormat>Personalizado</PresentationFormat>
  <Paragraphs>90</Paragraphs>
  <Slides>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Calibri</vt:lpstr>
      <vt:lpstr>Arial</vt:lpstr>
      <vt:lpstr>Alice</vt:lpstr>
      <vt:lpstr>Kenao Sans Serif</vt:lpstr>
      <vt:lpstr>Berkshire Swash</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Día 5 María</dc:title>
  <dc:creator>Maria Michel</dc:creator>
  <cp:lastModifiedBy>Juan Carlos Muñoz Monroy</cp:lastModifiedBy>
  <cp:revision>5</cp:revision>
  <dcterms:created xsi:type="dcterms:W3CDTF">2006-08-16T00:00:00Z</dcterms:created>
  <dcterms:modified xsi:type="dcterms:W3CDTF">2024-01-24T23:40:07Z</dcterms:modified>
  <dc:identifier>DAF6E2tiz0Q</dc:identifier>
</cp:coreProperties>
</file>